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Give thanks with a grateful heart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Give thanks to the Holy 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Give thanks because He’s given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 Christ, His own son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now let the weak say, I am strong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Let the </a:t>
            </a:r>
            <a:r>
              <a:rPr lang="en-US" sz="4000" i="1">
                <a:solidFill>
                  <a:schemeClr val="bg1"/>
                </a:solidFill>
                <a:latin typeface="+mj-lt"/>
              </a:rPr>
              <a:t>poor say, 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I am rich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Because of what the LORD has done for us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Give thanks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45</cp:revision>
  <dcterms:created xsi:type="dcterms:W3CDTF">2006-08-16T00:00:00Z</dcterms:created>
  <dcterms:modified xsi:type="dcterms:W3CDTF">2020-08-17T23:24:08Z</dcterms:modified>
</cp:coreProperties>
</file>