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Give thanks with a grateful heart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Give thanks to the Holy One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Give thanks because He’s given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Jesus Christ, His own son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And now let the weak say I am strong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Let the poor say I am rich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Because of what the LORD has done for us</a:t>
            </a:r>
          </a:p>
          <a:p>
            <a:pPr latinLnBrk="1"/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Give thanks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50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2020-08-12T04:53:34Z</dcterms:modified>
</cp:coreProperties>
</file>