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2" y="70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</a:rPr>
              <a:t>In Christ alone, my hope is found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He is my Light, my Strength, my Song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Cornerstone, this Solid Ground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Firm through the fiercest drought and storm</a:t>
            </a:r>
          </a:p>
          <a:p>
            <a:pPr latinLnBrk="1"/>
            <a:endParaRPr lang="en-US" sz="2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What heights of love, what depths of peace,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When fears are stilled, when strivings cease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My comforter, my all in all-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HERE IN THE LOVE OF CHRIST, I STAND!</a:t>
            </a:r>
          </a:p>
        </p:txBody>
      </p:sp>
    </p:spTree>
    <p:extLst>
      <p:ext uri="{BB962C8B-B14F-4D97-AF65-F5344CB8AC3E}">
        <p14:creationId xmlns:p14="http://schemas.microsoft.com/office/powerpoint/2010/main" val="33523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</a:rPr>
              <a:t>In Christ alone, who took on flesh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Fullness of God in helpless babe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gift of Love, and Righteousness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Scorned by the ones He came to save</a:t>
            </a:r>
          </a:p>
          <a:p>
            <a:pPr latinLnBrk="1"/>
            <a:endParaRPr lang="en-US" sz="2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Till on that cross as Jesus died,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The wrath of God was satisfied!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For </a:t>
            </a:r>
            <a:r>
              <a:rPr lang="en-US" sz="2000" i="1" dirty="0" err="1">
                <a:solidFill>
                  <a:schemeClr val="bg1"/>
                </a:solidFill>
                <a:latin typeface="+mj-lt"/>
              </a:rPr>
              <a:t>ev’ry</a:t>
            </a:r>
            <a:r>
              <a:rPr lang="en-US" sz="2000" i="1" dirty="0">
                <a:solidFill>
                  <a:schemeClr val="bg1"/>
                </a:solidFill>
                <a:latin typeface="+mj-lt"/>
              </a:rPr>
              <a:t> sin on Him was laid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HERE IN THE DEATH OF CHRIST, I LIVE!</a:t>
            </a:r>
          </a:p>
        </p:txBody>
      </p:sp>
    </p:spTree>
    <p:extLst>
      <p:ext uri="{BB962C8B-B14F-4D97-AF65-F5344CB8AC3E}">
        <p14:creationId xmlns:p14="http://schemas.microsoft.com/office/powerpoint/2010/main" val="315551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</a:rPr>
              <a:t>There in the ground His body lay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Light of the world by darkness slain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Then bursting forth in glorious day,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Up from the grave He rose again!</a:t>
            </a:r>
          </a:p>
          <a:p>
            <a:pPr latinLnBrk="1"/>
            <a:endParaRPr lang="en-US" sz="2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And as He stands in victory,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Sin’s curse has lost its grip on me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For I am His and He is mine—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Bought with the precious blood of Christ!</a:t>
            </a:r>
          </a:p>
        </p:txBody>
      </p:sp>
    </p:spTree>
    <p:extLst>
      <p:ext uri="{BB962C8B-B14F-4D97-AF65-F5344CB8AC3E}">
        <p14:creationId xmlns:p14="http://schemas.microsoft.com/office/powerpoint/2010/main" val="429392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12192000" cy="3429000"/>
          </a:xfrm>
        </p:spPr>
        <p:txBody>
          <a:bodyPr anchor="ctr">
            <a:noAutofit/>
          </a:bodyPr>
          <a:lstStyle/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</a:rPr>
              <a:t>No guilt in life, no fear in death—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This is the </a:t>
            </a:r>
            <a:r>
              <a:rPr lang="en-US" sz="2000" dirty="0" err="1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pow’r</a:t>
            </a:r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 of Christ in me!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From life’s first cry to final breath</a:t>
            </a:r>
          </a:p>
          <a:p>
            <a:pPr latinLnBrk="1"/>
            <a:r>
              <a:rPr lang="en-US" sz="200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Jesus commands my destiny</a:t>
            </a:r>
          </a:p>
          <a:p>
            <a:pPr latinLnBrk="1"/>
            <a:endParaRPr lang="en-US" sz="2000" i="1" dirty="0">
              <a:solidFill>
                <a:schemeClr val="bg1"/>
              </a:solidFill>
              <a:latin typeface="+mj-lt"/>
            </a:endParaRP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No </a:t>
            </a:r>
            <a:r>
              <a:rPr lang="en-US" sz="2000" i="1" dirty="0" err="1">
                <a:solidFill>
                  <a:schemeClr val="bg1"/>
                </a:solidFill>
                <a:latin typeface="+mj-lt"/>
              </a:rPr>
              <a:t>pow’r</a:t>
            </a:r>
            <a:r>
              <a:rPr lang="en-US" sz="2000" i="1" dirty="0">
                <a:solidFill>
                  <a:schemeClr val="bg1"/>
                </a:solidFill>
                <a:latin typeface="+mj-lt"/>
              </a:rPr>
              <a:t> of hell, no scheme of man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Can ever pluck me from His hand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Till He returns or calls me home,</a:t>
            </a:r>
          </a:p>
          <a:p>
            <a:pPr latinLnBrk="1"/>
            <a:r>
              <a:rPr lang="en-US" sz="2000" i="1" dirty="0">
                <a:solidFill>
                  <a:schemeClr val="bg1"/>
                </a:solidFill>
                <a:latin typeface="+mj-lt"/>
              </a:rPr>
              <a:t>HERE IN THE POW’R OF CHRIST I’LL STAND!</a:t>
            </a:r>
          </a:p>
        </p:txBody>
      </p:sp>
    </p:spTree>
    <p:extLst>
      <p:ext uri="{BB962C8B-B14F-4D97-AF65-F5344CB8AC3E}">
        <p14:creationId xmlns:p14="http://schemas.microsoft.com/office/powerpoint/2010/main" val="1589998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251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Celebration City</cp:lastModifiedBy>
  <cp:revision>100</cp:revision>
  <dcterms:created xsi:type="dcterms:W3CDTF">2006-08-16T00:00:00Z</dcterms:created>
  <dcterms:modified xsi:type="dcterms:W3CDTF">2020-08-12T04:46:22Z</dcterms:modified>
</cp:coreProperties>
</file>