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1" r:id="rId3"/>
    <p:sldId id="262" r:id="rId4"/>
    <p:sldId id="263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62" y="70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 anchor="ctr">
            <a:noAutofit/>
          </a:bodyPr>
          <a:lstStyle/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In Christ alone, my hope is found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  <a:ea typeface="Times New Roman" panose="02020603050405020304" pitchFamily="18" charset="0"/>
              </a:rPr>
              <a:t>He is my Light, my Strength, my Song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  <a:ea typeface="Times New Roman" panose="02020603050405020304" pitchFamily="18" charset="0"/>
              </a:rPr>
              <a:t>This Cornerstone, this Solid Ground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  <a:ea typeface="Times New Roman" panose="02020603050405020304" pitchFamily="18" charset="0"/>
              </a:rPr>
              <a:t>Firm through the fiercest drought and storm</a:t>
            </a:r>
          </a:p>
          <a:p>
            <a:pPr latinLnBrk="1"/>
            <a:endParaRPr lang="en-US" sz="4000" i="1" dirty="0">
              <a:solidFill>
                <a:schemeClr val="bg1"/>
              </a:solidFill>
              <a:latin typeface="+mj-lt"/>
            </a:endParaRPr>
          </a:p>
          <a:p>
            <a:pPr latinLnBrk="1"/>
            <a:r>
              <a:rPr lang="en-US" sz="4000" i="1" dirty="0">
                <a:solidFill>
                  <a:schemeClr val="bg1"/>
                </a:solidFill>
                <a:latin typeface="+mj-lt"/>
              </a:rPr>
              <a:t>What heights of love, what depths of peace,</a:t>
            </a:r>
          </a:p>
          <a:p>
            <a:pPr latinLnBrk="1"/>
            <a:r>
              <a:rPr lang="en-US" sz="4000" i="1" dirty="0">
                <a:solidFill>
                  <a:schemeClr val="bg1"/>
                </a:solidFill>
                <a:latin typeface="+mj-lt"/>
              </a:rPr>
              <a:t>When fears are stilled, when strivings cease</a:t>
            </a:r>
          </a:p>
          <a:p>
            <a:pPr latinLnBrk="1"/>
            <a:r>
              <a:rPr lang="en-US" sz="4000" i="1" dirty="0">
                <a:solidFill>
                  <a:schemeClr val="bg1"/>
                </a:solidFill>
                <a:latin typeface="+mj-lt"/>
              </a:rPr>
              <a:t>My comforter, my all in all-</a:t>
            </a:r>
          </a:p>
          <a:p>
            <a:pPr latinLnBrk="1"/>
            <a:r>
              <a:rPr lang="en-US" sz="4000" i="1" dirty="0">
                <a:solidFill>
                  <a:schemeClr val="bg1"/>
                </a:solidFill>
                <a:latin typeface="+mj-lt"/>
              </a:rPr>
              <a:t>HERE IN THE LOVE OF CHRIST, I STAND!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 anchor="ctr">
            <a:noAutofit/>
          </a:bodyPr>
          <a:lstStyle/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In Christ alone, who took on flesh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  <a:ea typeface="Times New Roman" panose="02020603050405020304" pitchFamily="18" charset="0"/>
              </a:rPr>
              <a:t>Fullness of God in helpless babe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  <a:ea typeface="Times New Roman" panose="02020603050405020304" pitchFamily="18" charset="0"/>
              </a:rPr>
              <a:t>This gift of Love, and Righteousness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  <a:ea typeface="Times New Roman" panose="02020603050405020304" pitchFamily="18" charset="0"/>
              </a:rPr>
              <a:t>Scorned by the ones He came to save</a:t>
            </a:r>
          </a:p>
          <a:p>
            <a:pPr latinLnBrk="1"/>
            <a:endParaRPr lang="en-US" sz="4000" i="1" dirty="0">
              <a:solidFill>
                <a:schemeClr val="bg1"/>
              </a:solidFill>
              <a:latin typeface="+mj-lt"/>
            </a:endParaRPr>
          </a:p>
          <a:p>
            <a:pPr latinLnBrk="1"/>
            <a:r>
              <a:rPr lang="en-US" sz="4000" i="1" dirty="0">
                <a:solidFill>
                  <a:schemeClr val="bg1"/>
                </a:solidFill>
                <a:latin typeface="+mj-lt"/>
              </a:rPr>
              <a:t>Till on that cross as Jesus died,</a:t>
            </a:r>
          </a:p>
          <a:p>
            <a:pPr latinLnBrk="1"/>
            <a:r>
              <a:rPr lang="en-US" sz="4000" i="1" dirty="0">
                <a:solidFill>
                  <a:schemeClr val="bg1"/>
                </a:solidFill>
                <a:latin typeface="+mj-lt"/>
              </a:rPr>
              <a:t>The wrath of God was satisfied!</a:t>
            </a:r>
          </a:p>
          <a:p>
            <a:pPr latinLnBrk="1"/>
            <a:r>
              <a:rPr lang="en-US" sz="4000" i="1" dirty="0">
                <a:solidFill>
                  <a:schemeClr val="bg1"/>
                </a:solidFill>
                <a:latin typeface="+mj-lt"/>
              </a:rPr>
              <a:t>For </a:t>
            </a:r>
            <a:r>
              <a:rPr lang="en-US" sz="4000" i="1" dirty="0" err="1">
                <a:solidFill>
                  <a:schemeClr val="bg1"/>
                </a:solidFill>
                <a:latin typeface="+mj-lt"/>
              </a:rPr>
              <a:t>ev’ry</a:t>
            </a:r>
            <a:r>
              <a:rPr lang="en-US" sz="4000" i="1" dirty="0">
                <a:solidFill>
                  <a:schemeClr val="bg1"/>
                </a:solidFill>
                <a:latin typeface="+mj-lt"/>
              </a:rPr>
              <a:t> sin on Him was laid</a:t>
            </a:r>
          </a:p>
          <a:p>
            <a:pPr latinLnBrk="1"/>
            <a:r>
              <a:rPr lang="en-US" sz="4000" i="1" dirty="0">
                <a:solidFill>
                  <a:schemeClr val="bg1"/>
                </a:solidFill>
                <a:latin typeface="+mj-lt"/>
              </a:rPr>
              <a:t>HERE IN THE DEATH OF CHRIST, I LIVE!</a:t>
            </a:r>
          </a:p>
        </p:txBody>
      </p:sp>
    </p:spTree>
    <p:extLst>
      <p:ext uri="{BB962C8B-B14F-4D97-AF65-F5344CB8AC3E}">
        <p14:creationId xmlns:p14="http://schemas.microsoft.com/office/powerpoint/2010/main" val="15668781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 anchor="ctr">
            <a:noAutofit/>
          </a:bodyPr>
          <a:lstStyle/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There in the ground His body lay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  <a:ea typeface="Times New Roman" panose="02020603050405020304" pitchFamily="18" charset="0"/>
              </a:rPr>
              <a:t>Light of the world by darkness slain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  <a:ea typeface="Times New Roman" panose="02020603050405020304" pitchFamily="18" charset="0"/>
              </a:rPr>
              <a:t>Then bursting forth in glorious day,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  <a:ea typeface="Times New Roman" panose="02020603050405020304" pitchFamily="18" charset="0"/>
              </a:rPr>
              <a:t>Up from the grave He rose again!</a:t>
            </a:r>
          </a:p>
          <a:p>
            <a:pPr latinLnBrk="1"/>
            <a:endParaRPr lang="en-US" sz="4000" i="1" dirty="0">
              <a:solidFill>
                <a:schemeClr val="bg1"/>
              </a:solidFill>
              <a:latin typeface="+mj-lt"/>
            </a:endParaRPr>
          </a:p>
          <a:p>
            <a:pPr latinLnBrk="1"/>
            <a:r>
              <a:rPr lang="en-US" sz="4000" i="1" dirty="0">
                <a:solidFill>
                  <a:schemeClr val="bg1"/>
                </a:solidFill>
                <a:latin typeface="+mj-lt"/>
              </a:rPr>
              <a:t>And as He stands in victory,</a:t>
            </a:r>
          </a:p>
          <a:p>
            <a:pPr latinLnBrk="1"/>
            <a:r>
              <a:rPr lang="en-US" sz="4000" i="1" dirty="0">
                <a:solidFill>
                  <a:schemeClr val="bg1"/>
                </a:solidFill>
                <a:latin typeface="+mj-lt"/>
              </a:rPr>
              <a:t>Sin’s curse has lost its grip on me</a:t>
            </a:r>
          </a:p>
          <a:p>
            <a:pPr latinLnBrk="1"/>
            <a:r>
              <a:rPr lang="en-US" sz="4000" i="1" dirty="0">
                <a:solidFill>
                  <a:schemeClr val="bg1"/>
                </a:solidFill>
                <a:latin typeface="+mj-lt"/>
              </a:rPr>
              <a:t>For I am His and He is mine—</a:t>
            </a:r>
          </a:p>
          <a:p>
            <a:pPr latinLnBrk="1"/>
            <a:r>
              <a:rPr lang="en-US" sz="4000" i="1" dirty="0">
                <a:solidFill>
                  <a:schemeClr val="bg1"/>
                </a:solidFill>
                <a:latin typeface="+mj-lt"/>
              </a:rPr>
              <a:t>Bought with the precious blood of Christ!</a:t>
            </a:r>
          </a:p>
        </p:txBody>
      </p:sp>
    </p:spTree>
    <p:extLst>
      <p:ext uri="{BB962C8B-B14F-4D97-AF65-F5344CB8AC3E}">
        <p14:creationId xmlns:p14="http://schemas.microsoft.com/office/powerpoint/2010/main" val="11967525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 anchor="ctr">
            <a:noAutofit/>
          </a:bodyPr>
          <a:lstStyle/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No guilt in life, no fear in death—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  <a:ea typeface="Times New Roman" panose="02020603050405020304" pitchFamily="18" charset="0"/>
              </a:rPr>
              <a:t>This is the </a:t>
            </a:r>
            <a:r>
              <a:rPr lang="en-US" sz="4000" dirty="0" err="1">
                <a:solidFill>
                  <a:schemeClr val="bg1"/>
                </a:solidFill>
                <a:latin typeface="+mj-lt"/>
                <a:ea typeface="Times New Roman" panose="02020603050405020304" pitchFamily="18" charset="0"/>
              </a:rPr>
              <a:t>pow’r</a:t>
            </a:r>
            <a:r>
              <a:rPr lang="en-US" sz="4000" dirty="0">
                <a:solidFill>
                  <a:schemeClr val="bg1"/>
                </a:solidFill>
                <a:latin typeface="+mj-lt"/>
                <a:ea typeface="Times New Roman" panose="02020603050405020304" pitchFamily="18" charset="0"/>
              </a:rPr>
              <a:t> of Christ in me!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  <a:ea typeface="Times New Roman" panose="02020603050405020304" pitchFamily="18" charset="0"/>
              </a:rPr>
              <a:t>From life’s first cry to final breath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  <a:ea typeface="Times New Roman" panose="02020603050405020304" pitchFamily="18" charset="0"/>
              </a:rPr>
              <a:t>Jesus commands my destiny</a:t>
            </a:r>
          </a:p>
          <a:p>
            <a:pPr latinLnBrk="1"/>
            <a:endParaRPr lang="en-US" sz="4000" i="1" dirty="0">
              <a:solidFill>
                <a:schemeClr val="bg1"/>
              </a:solidFill>
              <a:latin typeface="+mj-lt"/>
            </a:endParaRPr>
          </a:p>
          <a:p>
            <a:pPr latinLnBrk="1"/>
            <a:r>
              <a:rPr lang="en-US" sz="4000" i="1" dirty="0">
                <a:solidFill>
                  <a:schemeClr val="bg1"/>
                </a:solidFill>
                <a:latin typeface="+mj-lt"/>
              </a:rPr>
              <a:t>No </a:t>
            </a:r>
            <a:r>
              <a:rPr lang="en-US" sz="4000" i="1" dirty="0" err="1">
                <a:solidFill>
                  <a:schemeClr val="bg1"/>
                </a:solidFill>
                <a:latin typeface="+mj-lt"/>
              </a:rPr>
              <a:t>pow’r</a:t>
            </a:r>
            <a:r>
              <a:rPr lang="en-US" sz="4000" i="1" dirty="0">
                <a:solidFill>
                  <a:schemeClr val="bg1"/>
                </a:solidFill>
                <a:latin typeface="+mj-lt"/>
              </a:rPr>
              <a:t> of hell, no scheme of man</a:t>
            </a:r>
          </a:p>
          <a:p>
            <a:pPr latinLnBrk="1"/>
            <a:r>
              <a:rPr lang="en-US" sz="4000" i="1" dirty="0">
                <a:solidFill>
                  <a:schemeClr val="bg1"/>
                </a:solidFill>
                <a:latin typeface="+mj-lt"/>
              </a:rPr>
              <a:t>Can ever pluck me from His hand</a:t>
            </a:r>
          </a:p>
          <a:p>
            <a:pPr latinLnBrk="1"/>
            <a:r>
              <a:rPr lang="en-US" sz="4000" i="1" dirty="0">
                <a:solidFill>
                  <a:schemeClr val="bg1"/>
                </a:solidFill>
                <a:latin typeface="+mj-lt"/>
              </a:rPr>
              <a:t>Till He returns or calls me home,</a:t>
            </a:r>
          </a:p>
          <a:p>
            <a:pPr latinLnBrk="1"/>
            <a:r>
              <a:rPr lang="en-US" sz="4000" i="1" dirty="0">
                <a:solidFill>
                  <a:schemeClr val="bg1"/>
                </a:solidFill>
                <a:latin typeface="+mj-lt"/>
              </a:rPr>
              <a:t>HERE IN THE POW’R OF CHRIST I’LL STAND!</a:t>
            </a:r>
          </a:p>
        </p:txBody>
      </p:sp>
    </p:spTree>
    <p:extLst>
      <p:ext uri="{BB962C8B-B14F-4D97-AF65-F5344CB8AC3E}">
        <p14:creationId xmlns:p14="http://schemas.microsoft.com/office/powerpoint/2010/main" val="13797791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251</Words>
  <Application>Microsoft Office PowerPoint</Application>
  <PresentationFormat>Widescreen</PresentationFormat>
  <Paragraphs>36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ONEhod</dc:creator>
  <cp:lastModifiedBy>Celebration City</cp:lastModifiedBy>
  <cp:revision>43</cp:revision>
  <dcterms:created xsi:type="dcterms:W3CDTF">2006-08-16T00:00:00Z</dcterms:created>
  <dcterms:modified xsi:type="dcterms:W3CDTF">2020-08-12T04:43:32Z</dcterms:modified>
</cp:coreProperties>
</file>