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5" r:id="rId5"/>
    <p:sldId id="263" r:id="rId6"/>
    <p:sldId id="266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200" dirty="0">
                <a:solidFill>
                  <a:schemeClr val="bg1"/>
                </a:solidFill>
              </a:rPr>
              <a:t>Let the King of my heart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Be the mountain where I run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The fountain I drink from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Oh-oh, He is my song</a:t>
            </a:r>
          </a:p>
          <a:p>
            <a:pPr latinLnBrk="1"/>
            <a:endParaRPr lang="en-US" sz="4200" i="1" dirty="0">
              <a:solidFill>
                <a:schemeClr val="bg1"/>
              </a:solidFill>
            </a:endParaRP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Let the King of my heart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Be the shadow where I hide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The ransom for my life</a:t>
            </a:r>
          </a:p>
          <a:p>
            <a:pPr latinLnBrk="1"/>
            <a:r>
              <a:rPr lang="en-US" sz="4200" dirty="0">
                <a:solidFill>
                  <a:schemeClr val="bg1"/>
                </a:solidFill>
              </a:rPr>
              <a:t>Oh-oh, He is my song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443"/>
            <a:ext cx="12192000" cy="68634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174648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Let the King of my heart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Be the wind inside my sails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The anchor in the waves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Oh-oh, He is my song</a:t>
            </a:r>
          </a:p>
          <a:p>
            <a:pPr algn="ctr" latinLnBrk="1"/>
            <a:endParaRPr lang="en-US" sz="4200" i="1" dirty="0">
              <a:solidFill>
                <a:schemeClr val="bg1"/>
              </a:solidFill>
            </a:endParaRP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Let the King of my heart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Be the fire inside my veins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The echo of my days</a:t>
            </a:r>
          </a:p>
          <a:p>
            <a:pPr marL="0" indent="0" algn="ctr" latinLnBrk="1">
              <a:buNone/>
            </a:pPr>
            <a:r>
              <a:rPr lang="en-US" sz="4200" dirty="0">
                <a:solidFill>
                  <a:schemeClr val="bg1"/>
                </a:solidFill>
              </a:rPr>
              <a:t>Oh-oh, He is my song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02874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443"/>
            <a:ext cx="12192000" cy="68634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138512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44"/>
            <a:ext cx="12192000" cy="68525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>
                <a:solidFill>
                  <a:srgbClr val="FFFFFF"/>
                </a:solidFill>
              </a:rPr>
              <a:t>You’re never </a:t>
            </a:r>
            <a:r>
              <a:rPr lang="en-US" sz="4200" dirty="0" err="1">
                <a:solidFill>
                  <a:srgbClr val="FFFFFF"/>
                </a:solidFill>
              </a:rPr>
              <a:t>gonna</a:t>
            </a:r>
            <a:r>
              <a:rPr lang="en-US" sz="4200" dirty="0">
                <a:solidFill>
                  <a:srgbClr val="FFFFFF"/>
                </a:solidFill>
              </a:rPr>
              <a:t> let,</a:t>
            </a:r>
          </a:p>
          <a:p>
            <a:pPr marL="0" indent="0" algn="ctr">
              <a:buNone/>
            </a:pPr>
            <a:r>
              <a:rPr lang="en-US" sz="4200" dirty="0">
                <a:solidFill>
                  <a:srgbClr val="FFFFFF"/>
                </a:solidFill>
              </a:rPr>
              <a:t>You’re never </a:t>
            </a:r>
            <a:r>
              <a:rPr lang="en-US" sz="4200" dirty="0" err="1">
                <a:solidFill>
                  <a:srgbClr val="FFFFFF"/>
                </a:solidFill>
              </a:rPr>
              <a:t>gonna</a:t>
            </a:r>
            <a:r>
              <a:rPr lang="en-US" sz="4200" dirty="0">
                <a:solidFill>
                  <a:srgbClr val="FFFFFF"/>
                </a:solidFill>
              </a:rPr>
              <a:t> let me down</a:t>
            </a:r>
          </a:p>
        </p:txBody>
      </p:sp>
    </p:spTree>
    <p:extLst>
      <p:ext uri="{BB962C8B-B14F-4D97-AF65-F5344CB8AC3E}">
        <p14:creationId xmlns:p14="http://schemas.microsoft.com/office/powerpoint/2010/main" val="372258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443"/>
            <a:ext cx="12192000" cy="68634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399588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44"/>
            <a:ext cx="12192000" cy="685255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dirty="0">
                <a:solidFill>
                  <a:srgbClr val="FFFFFF"/>
                </a:solidFill>
              </a:rPr>
              <a:t>When the night is holding unto me</a:t>
            </a:r>
          </a:p>
          <a:p>
            <a:pPr marL="0" indent="0" algn="ctr">
              <a:buNone/>
            </a:pPr>
            <a:r>
              <a:rPr lang="en-US" sz="4200" dirty="0">
                <a:solidFill>
                  <a:srgbClr val="FFFFFF"/>
                </a:solidFill>
              </a:rPr>
              <a:t>God is holding on</a:t>
            </a:r>
          </a:p>
        </p:txBody>
      </p:sp>
    </p:spTree>
    <p:extLst>
      <p:ext uri="{BB962C8B-B14F-4D97-AF65-F5344CB8AC3E}">
        <p14:creationId xmlns:p14="http://schemas.microsoft.com/office/powerpoint/2010/main" val="12348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5443"/>
            <a:ext cx="12192000" cy="68634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i="1">
                <a:solidFill>
                  <a:srgbClr val="FFFFFF"/>
                </a:solidFill>
              </a:rPr>
              <a:t>You </a:t>
            </a:r>
            <a:r>
              <a:rPr lang="en-US" sz="4200" i="1" dirty="0">
                <a:solidFill>
                  <a:srgbClr val="FFFFFF"/>
                </a:solidFill>
              </a:rPr>
              <a:t>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  <a:p>
            <a:pPr marL="0" indent="0" algn="ctr">
              <a:buNone/>
            </a:pPr>
            <a:r>
              <a:rPr lang="en-US" sz="4200" i="1" dirty="0">
                <a:solidFill>
                  <a:srgbClr val="FFFFFF"/>
                </a:solidFill>
              </a:rPr>
              <a:t>You are good, good, oh-oh</a:t>
            </a:r>
          </a:p>
        </p:txBody>
      </p:sp>
    </p:spTree>
    <p:extLst>
      <p:ext uri="{BB962C8B-B14F-4D97-AF65-F5344CB8AC3E}">
        <p14:creationId xmlns:p14="http://schemas.microsoft.com/office/powerpoint/2010/main" val="31157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34</cp:revision>
  <dcterms:created xsi:type="dcterms:W3CDTF">2006-08-16T00:00:00Z</dcterms:created>
  <dcterms:modified xsi:type="dcterms:W3CDTF">2020-08-11T00:02:23Z</dcterms:modified>
</cp:coreProperties>
</file>