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85" r:id="rId7"/>
    <p:sldId id="277" r:id="rId8"/>
    <p:sldId id="2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</a:rPr>
              <a:t>Let the King of my heart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</a:rPr>
              <a:t>Be the mountain where I run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</a:rPr>
              <a:t>The fountain I drink from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</a:rPr>
              <a:t>Oh-oh, He is my song</a:t>
            </a:r>
          </a:p>
          <a:p>
            <a:pPr latinLnBrk="1"/>
            <a:endParaRPr lang="en-US" sz="2000" i="1" dirty="0">
              <a:solidFill>
                <a:schemeClr val="bg1"/>
              </a:solidFill>
            </a:endParaRPr>
          </a:p>
          <a:p>
            <a:pPr latinLnBrk="1"/>
            <a:r>
              <a:rPr lang="en-US" sz="2000" dirty="0">
                <a:solidFill>
                  <a:schemeClr val="bg1"/>
                </a:solidFill>
              </a:rPr>
              <a:t>Let the King of my heart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</a:rPr>
              <a:t>Be the shadow where I hide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</a:rPr>
              <a:t>The ransom for my life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</a:rPr>
              <a:t>Oh-oh, He is my song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 latinLnBrk="1">
              <a:buNone/>
            </a:pPr>
            <a:r>
              <a:rPr lang="en-US" sz="2000" dirty="0">
                <a:solidFill>
                  <a:schemeClr val="bg1"/>
                </a:solidFill>
              </a:rPr>
              <a:t>Let the King of my heart</a:t>
            </a:r>
          </a:p>
          <a:p>
            <a:pPr marL="0" indent="0" algn="ctr" latinLnBrk="1">
              <a:buNone/>
            </a:pPr>
            <a:r>
              <a:rPr lang="en-US" sz="2000" dirty="0">
                <a:solidFill>
                  <a:schemeClr val="bg1"/>
                </a:solidFill>
              </a:rPr>
              <a:t>Be the wind inside my sails</a:t>
            </a:r>
          </a:p>
          <a:p>
            <a:pPr marL="0" indent="0" algn="ctr" latinLnBrk="1">
              <a:buNone/>
            </a:pPr>
            <a:r>
              <a:rPr lang="en-US" sz="2000" dirty="0">
                <a:solidFill>
                  <a:schemeClr val="bg1"/>
                </a:solidFill>
              </a:rPr>
              <a:t>The anchor in the waves</a:t>
            </a:r>
          </a:p>
          <a:p>
            <a:pPr marL="0" indent="0" algn="ctr" latinLnBrk="1">
              <a:buNone/>
            </a:pPr>
            <a:r>
              <a:rPr lang="en-US" sz="2000" dirty="0">
                <a:solidFill>
                  <a:schemeClr val="bg1"/>
                </a:solidFill>
              </a:rPr>
              <a:t>Oh-oh, He is my song</a:t>
            </a:r>
          </a:p>
          <a:p>
            <a:pPr algn="ctr" latinLnBrk="1"/>
            <a:endParaRPr lang="en-US" sz="2000" i="1" dirty="0">
              <a:solidFill>
                <a:schemeClr val="bg1"/>
              </a:solidFill>
            </a:endParaRPr>
          </a:p>
          <a:p>
            <a:pPr marL="0" indent="0" algn="ctr" latinLnBrk="1">
              <a:buNone/>
            </a:pPr>
            <a:r>
              <a:rPr lang="en-US" sz="2000" dirty="0">
                <a:solidFill>
                  <a:schemeClr val="bg1"/>
                </a:solidFill>
              </a:rPr>
              <a:t>Let the King of my heart</a:t>
            </a:r>
          </a:p>
          <a:p>
            <a:pPr marL="0" indent="0" algn="ctr" latinLnBrk="1">
              <a:buNone/>
            </a:pPr>
            <a:r>
              <a:rPr lang="en-US" sz="2000" dirty="0">
                <a:solidFill>
                  <a:schemeClr val="bg1"/>
                </a:solidFill>
              </a:rPr>
              <a:t>Be the fire inside my veins</a:t>
            </a:r>
          </a:p>
          <a:p>
            <a:pPr marL="0" indent="0" algn="ctr" latinLnBrk="1">
              <a:buNone/>
            </a:pPr>
            <a:r>
              <a:rPr lang="en-US" sz="2000" dirty="0">
                <a:solidFill>
                  <a:schemeClr val="bg1"/>
                </a:solidFill>
              </a:rPr>
              <a:t>The echo of my days</a:t>
            </a:r>
          </a:p>
          <a:p>
            <a:pPr marL="0" indent="0" algn="ctr" latinLnBrk="1">
              <a:buNone/>
            </a:pPr>
            <a:r>
              <a:rPr lang="en-US" sz="2000" dirty="0">
                <a:solidFill>
                  <a:schemeClr val="bg1"/>
                </a:solidFill>
              </a:rPr>
              <a:t>Oh-oh, He is my song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</p:txBody>
      </p:sp>
    </p:spTree>
    <p:extLst>
      <p:ext uri="{BB962C8B-B14F-4D97-AF65-F5344CB8AC3E}">
        <p14:creationId xmlns:p14="http://schemas.microsoft.com/office/powerpoint/2010/main" val="210321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FF"/>
                </a:solidFill>
              </a:rPr>
              <a:t>You’re never </a:t>
            </a:r>
            <a:r>
              <a:rPr lang="en-US" sz="4000" dirty="0" err="1">
                <a:solidFill>
                  <a:srgbClr val="FFFFFF"/>
                </a:solidFill>
              </a:rPr>
              <a:t>gonna</a:t>
            </a:r>
            <a:r>
              <a:rPr lang="en-US" sz="4000" dirty="0">
                <a:solidFill>
                  <a:srgbClr val="FFFFFF"/>
                </a:solidFill>
              </a:rPr>
              <a:t> let,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FFFF"/>
                </a:solidFill>
              </a:rPr>
              <a:t>You’re never </a:t>
            </a:r>
            <a:r>
              <a:rPr lang="en-US" sz="4000" dirty="0" err="1">
                <a:solidFill>
                  <a:srgbClr val="FFFFFF"/>
                </a:solidFill>
              </a:rPr>
              <a:t>gonna</a:t>
            </a:r>
            <a:r>
              <a:rPr lang="en-US" sz="4000" dirty="0">
                <a:solidFill>
                  <a:srgbClr val="FFFFFF"/>
                </a:solidFill>
              </a:rPr>
              <a:t> let me down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</p:txBody>
      </p:sp>
    </p:spTree>
    <p:extLst>
      <p:ext uri="{BB962C8B-B14F-4D97-AF65-F5344CB8AC3E}">
        <p14:creationId xmlns:p14="http://schemas.microsoft.com/office/powerpoint/2010/main" val="67486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FF"/>
                </a:solidFill>
              </a:rPr>
              <a:t>When the night is holding unto me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FFFF"/>
                </a:solidFill>
              </a:rPr>
              <a:t>God is holding on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rgbClr val="FFFFFF"/>
                </a:solidFill>
              </a:rPr>
              <a:t>You are good, good, oh-oh</a:t>
            </a:r>
          </a:p>
        </p:txBody>
      </p:sp>
    </p:spTree>
    <p:extLst>
      <p:ext uri="{BB962C8B-B14F-4D97-AF65-F5344CB8AC3E}">
        <p14:creationId xmlns:p14="http://schemas.microsoft.com/office/powerpoint/2010/main" val="314937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226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2020-08-11T00:02:19Z</dcterms:modified>
</cp:coreProperties>
</file>