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Bless the Lord oh my soul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let all that’s within me shout out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I'm seated in	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I'm seated in	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I'm seated in	You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way is my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way is my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way is my way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Have Your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Have Your 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Have Your way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728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>
                <a:solidFill>
                  <a:schemeClr val="bg1"/>
                </a:solidFill>
              </a:rPr>
              <a:t>Bless </a:t>
            </a:r>
            <a:r>
              <a:rPr lang="en-US" sz="4000" i="1" dirty="0">
                <a:solidFill>
                  <a:schemeClr val="bg1"/>
                </a:solidFill>
              </a:rPr>
              <a:t>the Lord oh my soul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let all that’s within me shout out</a:t>
            </a:r>
          </a:p>
        </p:txBody>
      </p:sp>
    </p:spTree>
    <p:extLst>
      <p:ext uri="{BB962C8B-B14F-4D97-AF65-F5344CB8AC3E}">
        <p14:creationId xmlns:p14="http://schemas.microsoft.com/office/powerpoint/2010/main" val="61650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65</cp:revision>
  <dcterms:created xsi:type="dcterms:W3CDTF">2006-08-16T00:00:00Z</dcterms:created>
  <dcterms:modified xsi:type="dcterms:W3CDTF">2020-08-10T23:50:23Z</dcterms:modified>
</cp:coreProperties>
</file>