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Bless the Lord oh my soul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let all that’s within me shout out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I'm seated in	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I'm seated in	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I'm seated in	You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way is my way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way is my way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way is my way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Have Your way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Have Your way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Have Your way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Bless the Lord oh my soul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let all that’s within me shout out</a:t>
            </a: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67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2020-08-10T23:55:49Z</dcterms:modified>
</cp:coreProperties>
</file>