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  <p:sldId id="264" r:id="rId5"/>
    <p:sldId id="263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Higher than the mountains that I face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Stronger than the power of the grave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Constant through the trials and the change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One thing remains, this one thing remains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744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YOUR LOVE NEVER FAILS, IT NEVER GIVES UP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NEVER RUNS OUT ON ME</a:t>
            </a:r>
          </a:p>
          <a:p>
            <a:pPr latinLnBrk="1"/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Because on and on and on and on it goes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For it overwhelms and satisfies my soul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And I never ever have to be afraid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One thing remains, this one thing remains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In death, in life,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I’m confident and covered by the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pow’r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Of Your great Love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My debt, is paid,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There’s nothing that can separate my heart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From Your great Love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38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YOUR LOVE NEVER FAILS, IT NEVER GIVES UP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NEVER RUNS OUT ON ME</a:t>
            </a:r>
          </a:p>
          <a:p>
            <a:pPr latinLnBrk="1"/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Because on and on and on and on it goes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For it overwhelms and satisfies my soul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And I never ever have to be afraid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One thing remains, this 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152795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marL="0" indent="0" algn="ctr" latinLnBrk="1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On and on</a:t>
            </a:r>
            <a:r>
              <a:rPr lang="mr-IN" sz="4000" dirty="0">
                <a:solidFill>
                  <a:schemeClr val="bg1"/>
                </a:solidFill>
                <a:latin typeface="+mj-lt"/>
              </a:rPr>
              <a:t>…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marL="0" indent="0" algn="ctr" latinLnBrk="1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Your Love goes on and on</a:t>
            </a:r>
            <a:r>
              <a:rPr lang="mr-IN" sz="4000" dirty="0">
                <a:solidFill>
                  <a:schemeClr val="bg1"/>
                </a:solidFill>
                <a:latin typeface="+mj-lt"/>
              </a:rPr>
              <a:t>…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marL="0" indent="0" algn="ctr" latinLnBrk="1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On and on</a:t>
            </a:r>
            <a:r>
              <a:rPr lang="mr-IN" sz="4000" dirty="0">
                <a:solidFill>
                  <a:schemeClr val="bg1"/>
                </a:solidFill>
                <a:latin typeface="+mj-lt"/>
              </a:rPr>
              <a:t>…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marL="0" indent="0" algn="ctr" latinLnBrk="1">
              <a:buNone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Your Love goes on and on!</a:t>
            </a:r>
          </a:p>
        </p:txBody>
      </p:sp>
    </p:spTree>
    <p:extLst>
      <p:ext uri="{BB962C8B-B14F-4D97-AF65-F5344CB8AC3E}">
        <p14:creationId xmlns:p14="http://schemas.microsoft.com/office/powerpoint/2010/main" val="76132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YOUR LOVE NEVER FAILS, IT NEVER GIVES UP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NEVER RUNS OUT ON ME</a:t>
            </a:r>
          </a:p>
          <a:p>
            <a:pPr latinLnBrk="1"/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Because on and on and on and on it goes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For it overwhelms and satisfies my soul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And I never ever have to be afraid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One thing remains, this 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247305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229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29</cp:revision>
  <dcterms:created xsi:type="dcterms:W3CDTF">2006-08-16T00:00:00Z</dcterms:created>
  <dcterms:modified xsi:type="dcterms:W3CDTF">2020-08-10T23:41:56Z</dcterms:modified>
</cp:coreProperties>
</file>