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Higher than the mountains that I face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Stronger than the power of the grave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Constant through the trials and the change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2400" i="1" dirty="0">
              <a:solidFill>
                <a:schemeClr val="bg1"/>
              </a:solidFill>
              <a:latin typeface="+mj-lt"/>
            </a:endParaRP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In death, in life,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I’m confident and covered by the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pow’r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Of Your great Love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My debt, is paid,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There’s nothing that can separate my heart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From Your great Love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2400" i="1" dirty="0">
              <a:solidFill>
                <a:schemeClr val="bg1"/>
              </a:solidFill>
              <a:latin typeface="+mj-lt"/>
            </a:endParaRP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65760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goes 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goes on and on!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2400" i="1" dirty="0">
              <a:solidFill>
                <a:schemeClr val="bg1"/>
              </a:solidFill>
              <a:latin typeface="+mj-lt"/>
            </a:endParaRP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41384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229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2020-08-10T23:47:16Z</dcterms:modified>
</cp:coreProperties>
</file>