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4" r:id="rId3"/>
    <p:sldId id="275" r:id="rId4"/>
    <p:sldId id="284" r:id="rId5"/>
    <p:sldId id="276" r:id="rId6"/>
    <p:sldId id="28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62" y="70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29000"/>
            <a:ext cx="12192000" cy="3429000"/>
          </a:xfrm>
        </p:spPr>
        <p:txBody>
          <a:bodyPr anchor="ctr">
            <a:noAutofit/>
          </a:bodyPr>
          <a:lstStyle/>
          <a:p>
            <a:pPr latinLnBrk="1"/>
            <a:r>
              <a:rPr lang="en-US" sz="4000" dirty="0">
                <a:solidFill>
                  <a:schemeClr val="bg1"/>
                </a:solidFill>
                <a:latin typeface="+mj-lt"/>
              </a:rPr>
              <a:t>Higher than the mountains that I face</a:t>
            </a:r>
          </a:p>
          <a:p>
            <a:pPr latinLnBrk="1"/>
            <a:r>
              <a:rPr lang="en-US" sz="4000" dirty="0">
                <a:solidFill>
                  <a:schemeClr val="bg1"/>
                </a:solidFill>
                <a:latin typeface="+mj-lt"/>
              </a:rPr>
              <a:t>Stronger than the power of the grave</a:t>
            </a:r>
          </a:p>
          <a:p>
            <a:pPr latinLnBrk="1"/>
            <a:r>
              <a:rPr lang="en-US" sz="4000" dirty="0">
                <a:solidFill>
                  <a:schemeClr val="bg1"/>
                </a:solidFill>
                <a:latin typeface="+mj-lt"/>
              </a:rPr>
              <a:t>Constant through the trials and the change</a:t>
            </a:r>
          </a:p>
          <a:p>
            <a:pPr latinLnBrk="1"/>
            <a:r>
              <a:rPr lang="en-US" sz="4000" dirty="0">
                <a:solidFill>
                  <a:schemeClr val="bg1"/>
                </a:solidFill>
                <a:latin typeface="+mj-lt"/>
              </a:rPr>
              <a:t>One thing remains, this one thing remains</a:t>
            </a:r>
            <a:endParaRPr lang="en-US" sz="4000" i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52330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29000"/>
            <a:ext cx="12192000" cy="3429000"/>
          </a:xfrm>
        </p:spPr>
        <p:txBody>
          <a:bodyPr anchor="ctr">
            <a:noAutofit/>
          </a:bodyPr>
          <a:lstStyle/>
          <a:p>
            <a:pPr latinLnBrk="1"/>
            <a:r>
              <a:rPr lang="en-US" sz="2400" i="1" dirty="0">
                <a:solidFill>
                  <a:schemeClr val="bg1"/>
                </a:solidFill>
                <a:latin typeface="+mj-lt"/>
              </a:rPr>
              <a:t>YOUR LOVE NEVER FAILS, IT NEVER GIVES UP</a:t>
            </a:r>
          </a:p>
          <a:p>
            <a:pPr latinLnBrk="1"/>
            <a:r>
              <a:rPr lang="en-US" sz="2400" i="1" dirty="0">
                <a:solidFill>
                  <a:schemeClr val="bg1"/>
                </a:solidFill>
                <a:latin typeface="+mj-lt"/>
              </a:rPr>
              <a:t>IT NEVER RUNS OUT ON ME</a:t>
            </a:r>
          </a:p>
          <a:p>
            <a:pPr latinLnBrk="1"/>
            <a:endParaRPr lang="en-US" sz="2400" i="1" dirty="0">
              <a:solidFill>
                <a:schemeClr val="bg1"/>
              </a:solidFill>
              <a:latin typeface="+mj-lt"/>
            </a:endParaRPr>
          </a:p>
          <a:p>
            <a:r>
              <a:rPr lang="en-US" sz="2400" i="1" dirty="0">
                <a:solidFill>
                  <a:schemeClr val="bg1"/>
                </a:solidFill>
                <a:latin typeface="+mj-lt"/>
              </a:rPr>
              <a:t>Because on and on and on and on it goes</a:t>
            </a:r>
          </a:p>
          <a:p>
            <a:r>
              <a:rPr lang="en-US" sz="2400" i="1" dirty="0">
                <a:solidFill>
                  <a:schemeClr val="bg1"/>
                </a:solidFill>
                <a:latin typeface="+mj-lt"/>
              </a:rPr>
              <a:t>For it overwhelms and satisfies my soul</a:t>
            </a:r>
          </a:p>
          <a:p>
            <a:r>
              <a:rPr lang="en-US" sz="2400" i="1" dirty="0">
                <a:solidFill>
                  <a:schemeClr val="bg1"/>
                </a:solidFill>
                <a:latin typeface="+mj-lt"/>
              </a:rPr>
              <a:t>And I never ever have to be afraid</a:t>
            </a:r>
          </a:p>
          <a:p>
            <a:r>
              <a:rPr lang="en-US" sz="2400" i="1" dirty="0">
                <a:solidFill>
                  <a:schemeClr val="bg1"/>
                </a:solidFill>
                <a:latin typeface="+mj-lt"/>
              </a:rPr>
              <a:t>One thing remains, this one thing remains</a:t>
            </a:r>
          </a:p>
        </p:txBody>
      </p:sp>
    </p:spTree>
    <p:extLst>
      <p:ext uri="{BB962C8B-B14F-4D97-AF65-F5344CB8AC3E}">
        <p14:creationId xmlns:p14="http://schemas.microsoft.com/office/powerpoint/2010/main" val="3155515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29000"/>
            <a:ext cx="12192000" cy="3429000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  <a:latin typeface="+mj-lt"/>
              </a:rPr>
              <a:t>In death, in life,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  <a:latin typeface="+mj-lt"/>
              </a:rPr>
              <a:t>I’m confident and covered by the </a:t>
            </a:r>
            <a:r>
              <a:rPr lang="en-US" dirty="0" err="1">
                <a:solidFill>
                  <a:schemeClr val="bg1"/>
                </a:solidFill>
                <a:latin typeface="+mj-lt"/>
              </a:rPr>
              <a:t>pow’r</a:t>
            </a:r>
            <a:endParaRPr lang="en-US" dirty="0">
              <a:solidFill>
                <a:schemeClr val="bg1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  <a:latin typeface="+mj-lt"/>
              </a:rPr>
              <a:t>Of Your great Love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  <a:latin typeface="+mj-lt"/>
              </a:rPr>
              <a:t>My debt, is paid,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  <a:latin typeface="+mj-lt"/>
              </a:rPr>
              <a:t>There’s nothing that can separate my heart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  <a:latin typeface="+mj-lt"/>
              </a:rPr>
              <a:t>From Your great Love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93929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29000"/>
            <a:ext cx="12192000" cy="3429000"/>
          </a:xfrm>
        </p:spPr>
        <p:txBody>
          <a:bodyPr anchor="ctr">
            <a:noAutofit/>
          </a:bodyPr>
          <a:lstStyle/>
          <a:p>
            <a:pPr latinLnBrk="1"/>
            <a:r>
              <a:rPr lang="en-US" sz="2400" i="1" dirty="0">
                <a:solidFill>
                  <a:schemeClr val="bg1"/>
                </a:solidFill>
                <a:latin typeface="+mj-lt"/>
              </a:rPr>
              <a:t>YOUR LOVE NEVER FAILS, IT NEVER GIVES UP</a:t>
            </a:r>
          </a:p>
          <a:p>
            <a:pPr latinLnBrk="1"/>
            <a:r>
              <a:rPr lang="en-US" sz="2400" i="1" dirty="0">
                <a:solidFill>
                  <a:schemeClr val="bg1"/>
                </a:solidFill>
                <a:latin typeface="+mj-lt"/>
              </a:rPr>
              <a:t>IT NEVER RUNS OUT ON ME</a:t>
            </a:r>
          </a:p>
          <a:p>
            <a:pPr latinLnBrk="1"/>
            <a:endParaRPr lang="en-US" sz="2400" i="1" dirty="0">
              <a:solidFill>
                <a:schemeClr val="bg1"/>
              </a:solidFill>
              <a:latin typeface="+mj-lt"/>
            </a:endParaRPr>
          </a:p>
          <a:p>
            <a:r>
              <a:rPr lang="en-US" sz="2400" i="1" dirty="0">
                <a:solidFill>
                  <a:schemeClr val="bg1"/>
                </a:solidFill>
                <a:latin typeface="+mj-lt"/>
              </a:rPr>
              <a:t>Because on and on and on and on it goes</a:t>
            </a:r>
          </a:p>
          <a:p>
            <a:r>
              <a:rPr lang="en-US" sz="2400" i="1" dirty="0">
                <a:solidFill>
                  <a:schemeClr val="bg1"/>
                </a:solidFill>
                <a:latin typeface="+mj-lt"/>
              </a:rPr>
              <a:t>For it overwhelms and satisfies my soul</a:t>
            </a:r>
          </a:p>
          <a:p>
            <a:r>
              <a:rPr lang="en-US" sz="2400" i="1" dirty="0">
                <a:solidFill>
                  <a:schemeClr val="bg1"/>
                </a:solidFill>
                <a:latin typeface="+mj-lt"/>
              </a:rPr>
              <a:t>And I never ever have to be afraid</a:t>
            </a:r>
          </a:p>
          <a:p>
            <a:r>
              <a:rPr lang="en-US" sz="2400" i="1" dirty="0">
                <a:solidFill>
                  <a:schemeClr val="bg1"/>
                </a:solidFill>
                <a:latin typeface="+mj-lt"/>
              </a:rPr>
              <a:t>One thing remains, this one thing remains</a:t>
            </a:r>
          </a:p>
        </p:txBody>
      </p:sp>
    </p:spTree>
    <p:extLst>
      <p:ext uri="{BB962C8B-B14F-4D97-AF65-F5344CB8AC3E}">
        <p14:creationId xmlns:p14="http://schemas.microsoft.com/office/powerpoint/2010/main" val="2657603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29000"/>
            <a:ext cx="12192000" cy="3429000"/>
          </a:xfrm>
        </p:spPr>
        <p:txBody>
          <a:bodyPr anchor="ctr">
            <a:noAutofit/>
          </a:bodyPr>
          <a:lstStyle/>
          <a:p>
            <a:pPr marL="0" indent="0" algn="ctr" latinLnBrk="1">
              <a:buNone/>
            </a:pPr>
            <a:r>
              <a:rPr lang="en-US" sz="4000" dirty="0">
                <a:solidFill>
                  <a:schemeClr val="bg1"/>
                </a:solidFill>
                <a:latin typeface="+mj-lt"/>
              </a:rPr>
              <a:t>On and on</a:t>
            </a:r>
            <a:r>
              <a:rPr lang="mr-IN" sz="4000" dirty="0">
                <a:solidFill>
                  <a:schemeClr val="bg1"/>
                </a:solidFill>
                <a:latin typeface="+mj-lt"/>
              </a:rPr>
              <a:t>…</a:t>
            </a:r>
            <a:endParaRPr lang="en-US" sz="4000" dirty="0">
              <a:solidFill>
                <a:schemeClr val="bg1"/>
              </a:solidFill>
              <a:latin typeface="+mj-lt"/>
            </a:endParaRPr>
          </a:p>
          <a:p>
            <a:pPr marL="0" indent="0" algn="ctr" latinLnBrk="1">
              <a:buNone/>
            </a:pPr>
            <a:r>
              <a:rPr lang="en-US" sz="4000" dirty="0">
                <a:solidFill>
                  <a:schemeClr val="bg1"/>
                </a:solidFill>
                <a:latin typeface="+mj-lt"/>
              </a:rPr>
              <a:t>Your Love goes on and on</a:t>
            </a:r>
            <a:r>
              <a:rPr lang="mr-IN" sz="4000" dirty="0">
                <a:solidFill>
                  <a:schemeClr val="bg1"/>
                </a:solidFill>
                <a:latin typeface="+mj-lt"/>
              </a:rPr>
              <a:t>…</a:t>
            </a:r>
            <a:endParaRPr lang="en-US" sz="4000" dirty="0">
              <a:solidFill>
                <a:schemeClr val="bg1"/>
              </a:solidFill>
              <a:latin typeface="+mj-lt"/>
            </a:endParaRPr>
          </a:p>
          <a:p>
            <a:pPr marL="0" indent="0" algn="ctr" latinLnBrk="1">
              <a:buNone/>
            </a:pPr>
            <a:r>
              <a:rPr lang="en-US" sz="4000" dirty="0">
                <a:solidFill>
                  <a:schemeClr val="bg1"/>
                </a:solidFill>
                <a:latin typeface="+mj-lt"/>
              </a:rPr>
              <a:t>On and on</a:t>
            </a:r>
            <a:r>
              <a:rPr lang="mr-IN" sz="4000" dirty="0">
                <a:solidFill>
                  <a:schemeClr val="bg1"/>
                </a:solidFill>
                <a:latin typeface="+mj-lt"/>
              </a:rPr>
              <a:t>…</a:t>
            </a:r>
            <a:endParaRPr lang="en-US" sz="4000" dirty="0">
              <a:solidFill>
                <a:schemeClr val="bg1"/>
              </a:solidFill>
              <a:latin typeface="+mj-lt"/>
            </a:endParaRPr>
          </a:p>
          <a:p>
            <a:pPr marL="0" indent="0" algn="ctr" latinLnBrk="1">
              <a:buNone/>
            </a:pPr>
            <a:r>
              <a:rPr lang="en-US" sz="4000" dirty="0">
                <a:solidFill>
                  <a:schemeClr val="bg1"/>
                </a:solidFill>
                <a:latin typeface="+mj-lt"/>
              </a:rPr>
              <a:t>Your Love goes on and on!</a:t>
            </a:r>
          </a:p>
        </p:txBody>
      </p:sp>
    </p:spTree>
    <p:extLst>
      <p:ext uri="{BB962C8B-B14F-4D97-AF65-F5344CB8AC3E}">
        <p14:creationId xmlns:p14="http://schemas.microsoft.com/office/powerpoint/2010/main" val="1589998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29000"/>
            <a:ext cx="12192000" cy="3429000"/>
          </a:xfrm>
        </p:spPr>
        <p:txBody>
          <a:bodyPr anchor="ctr">
            <a:noAutofit/>
          </a:bodyPr>
          <a:lstStyle/>
          <a:p>
            <a:pPr latinLnBrk="1"/>
            <a:r>
              <a:rPr lang="en-US" sz="2400" i="1" dirty="0">
                <a:solidFill>
                  <a:schemeClr val="bg1"/>
                </a:solidFill>
                <a:latin typeface="+mj-lt"/>
              </a:rPr>
              <a:t>YOUR LOVE NEVER FAILS, IT NEVER GIVES UP</a:t>
            </a:r>
          </a:p>
          <a:p>
            <a:pPr latinLnBrk="1"/>
            <a:r>
              <a:rPr lang="en-US" sz="2400" i="1" dirty="0">
                <a:solidFill>
                  <a:schemeClr val="bg1"/>
                </a:solidFill>
                <a:latin typeface="+mj-lt"/>
              </a:rPr>
              <a:t>IT NEVER RUNS OUT ON ME</a:t>
            </a:r>
          </a:p>
          <a:p>
            <a:pPr latinLnBrk="1"/>
            <a:endParaRPr lang="en-US" sz="2400" i="1" dirty="0">
              <a:solidFill>
                <a:schemeClr val="bg1"/>
              </a:solidFill>
              <a:latin typeface="+mj-lt"/>
            </a:endParaRPr>
          </a:p>
          <a:p>
            <a:r>
              <a:rPr lang="en-US" sz="2400" i="1" dirty="0">
                <a:solidFill>
                  <a:schemeClr val="bg1"/>
                </a:solidFill>
                <a:latin typeface="+mj-lt"/>
              </a:rPr>
              <a:t>Because on and on and on and on it goes</a:t>
            </a:r>
          </a:p>
          <a:p>
            <a:r>
              <a:rPr lang="en-US" sz="2400" i="1" dirty="0">
                <a:solidFill>
                  <a:schemeClr val="bg1"/>
                </a:solidFill>
                <a:latin typeface="+mj-lt"/>
              </a:rPr>
              <a:t>For it overwhelms and satisfies my soul</a:t>
            </a:r>
          </a:p>
          <a:p>
            <a:r>
              <a:rPr lang="en-US" sz="2400" i="1" dirty="0">
                <a:solidFill>
                  <a:schemeClr val="bg1"/>
                </a:solidFill>
                <a:latin typeface="+mj-lt"/>
              </a:rPr>
              <a:t>And I never ever have to be afraid</a:t>
            </a:r>
          </a:p>
          <a:p>
            <a:r>
              <a:rPr lang="en-US" sz="2400" i="1" dirty="0">
                <a:solidFill>
                  <a:schemeClr val="bg1"/>
                </a:solidFill>
                <a:latin typeface="+mj-lt"/>
              </a:rPr>
              <a:t>One thing remains, this one thing remains</a:t>
            </a:r>
          </a:p>
        </p:txBody>
      </p:sp>
    </p:spTree>
    <p:extLst>
      <p:ext uri="{BB962C8B-B14F-4D97-AF65-F5344CB8AC3E}">
        <p14:creationId xmlns:p14="http://schemas.microsoft.com/office/powerpoint/2010/main" val="1413846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229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ONEhod</dc:creator>
  <cp:lastModifiedBy>Celebration City</cp:lastModifiedBy>
  <cp:revision>100</cp:revision>
  <dcterms:created xsi:type="dcterms:W3CDTF">2006-08-16T00:00:00Z</dcterms:created>
  <dcterms:modified xsi:type="dcterms:W3CDTF">2020-08-10T23:47:16Z</dcterms:modified>
</cp:coreProperties>
</file>