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makes the deaf to hear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takes away the curse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heals every disease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sets the addict free right now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185040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mends the broken hearts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compels me to forgive right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blood transforms my mind right now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Your blood brings the dead to life right now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7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381438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You’re the higher power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Darkness cannot stand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No longer bound to sin, I am free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5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>
                <a:solidFill>
                  <a:schemeClr val="bg1"/>
                </a:solidFill>
              </a:rPr>
              <a:t>And </a:t>
            </a:r>
            <a:r>
              <a:rPr lang="en-US" sz="4000" i="1" dirty="0">
                <a:solidFill>
                  <a:schemeClr val="bg1"/>
                </a:solidFill>
              </a:rPr>
              <a:t>I still believe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You’re the same yesterday, today and forever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I still believe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Your blood is sufficient for me</a:t>
            </a:r>
          </a:p>
        </p:txBody>
      </p:sp>
    </p:spTree>
    <p:extLst>
      <p:ext uri="{BB962C8B-B14F-4D97-AF65-F5344CB8AC3E}">
        <p14:creationId xmlns:p14="http://schemas.microsoft.com/office/powerpoint/2010/main" val="174395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26</cp:revision>
  <dcterms:created xsi:type="dcterms:W3CDTF">2006-08-16T00:00:00Z</dcterms:created>
  <dcterms:modified xsi:type="dcterms:W3CDTF">2020-08-09T01:15:56Z</dcterms:modified>
</cp:coreProperties>
</file>