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What has washed away my sin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What has made me whole again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This is all my	hope and peace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This is all my	righteousness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Now by this I’ve overcome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Now by this I’ve reached my home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2020-07-31T19:33:53Z</dcterms:modified>
</cp:coreProperties>
</file>