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What has washed away my sin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What has made me whole again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Oh! Precious	is the flow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That’s made me white as snow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 other fount I know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This is all my	hope and peace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This is all my	righteousness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Oh! Precious	is the flow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That’s made me white as snow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 other fount I know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</p:txBody>
      </p:sp>
    </p:spTree>
    <p:extLst>
      <p:ext uri="{BB962C8B-B14F-4D97-AF65-F5344CB8AC3E}">
        <p14:creationId xmlns:p14="http://schemas.microsoft.com/office/powerpoint/2010/main" val="210807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Now by this I’ve overcome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Now by this I’ve reached my home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  <a:p>
            <a:pPr latinLnBrk="1"/>
            <a:endParaRPr lang="en-US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Oh! Precious	is the flow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That’s made me white as snow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 other fount I know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Nothing but the blood of Jesus</a:t>
            </a:r>
          </a:p>
        </p:txBody>
      </p:sp>
    </p:spTree>
    <p:extLst>
      <p:ext uri="{BB962C8B-B14F-4D97-AF65-F5344CB8AC3E}">
        <p14:creationId xmlns:p14="http://schemas.microsoft.com/office/powerpoint/2010/main" val="1529679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146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39</cp:revision>
  <dcterms:created xsi:type="dcterms:W3CDTF">2006-08-16T00:00:00Z</dcterms:created>
  <dcterms:modified xsi:type="dcterms:W3CDTF">2020-07-31T19:31:38Z</dcterms:modified>
</cp:coreProperties>
</file>