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were the Word at the beginning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One With God the Lord Most High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 hidden glory in creation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Now revealed in You our Christ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The Name of Jesus Christ my King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Nothing compares to this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The Name of Jesus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vl="1"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didn't want heaven without us</a:t>
            </a:r>
          </a:p>
          <a:p>
            <a:pPr lvl="1"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So Jesus You brought heaven down</a:t>
            </a:r>
          </a:p>
          <a:p>
            <a:pPr lvl="1"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My sin was great, Your love was greater </a:t>
            </a:r>
          </a:p>
          <a:p>
            <a:pPr lvl="1"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What could separate us now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The Name of Jesus Christ my King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Nothing compares to this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What a beautiful Name it 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The Name of Jesus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921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Death could not hold You, the veil tore before You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silenced the boast of sin and grave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 heavens are roaring, the praise of Your glory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you are raised to life again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have no rival, You have no equal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Now and forever God You reign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Yours is the kingdom, Yours is the glory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Yours is the Name above all names</a:t>
            </a:r>
            <a:endParaRPr lang="en-US" sz="40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What a powerful Name it 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What a powerful Name it 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The Name of Jesus Christ my King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What a powerful Name it 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Nothing can stand against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/: What a powerful Name it is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The Name of Jesus :/</a:t>
            </a:r>
          </a:p>
        </p:txBody>
      </p:sp>
    </p:spTree>
    <p:extLst>
      <p:ext uri="{BB962C8B-B14F-4D97-AF65-F5344CB8AC3E}">
        <p14:creationId xmlns:p14="http://schemas.microsoft.com/office/powerpoint/2010/main" val="139924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237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103</cp:revision>
  <dcterms:created xsi:type="dcterms:W3CDTF">2006-08-16T00:00:00Z</dcterms:created>
  <dcterms:modified xsi:type="dcterms:W3CDTF">2020-07-31T19:29:11Z</dcterms:modified>
</cp:coreProperties>
</file>