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65" r:id="rId5"/>
    <p:sldId id="261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were the Word at the beginning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One With God the Lord Most High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hidden glory in creation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Now revealed in You our Christ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compares to this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82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didn't want heaven without us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So Jesus You brought heaven down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sin was great, Your love was greater 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could separate us now</a:t>
            </a:r>
          </a:p>
        </p:txBody>
      </p:sp>
    </p:spTree>
    <p:extLst>
      <p:ext uri="{BB962C8B-B14F-4D97-AF65-F5344CB8AC3E}">
        <p14:creationId xmlns:p14="http://schemas.microsoft.com/office/powerpoint/2010/main" val="20472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compares to this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12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Death could not hold You, the veil tore before You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silenced the boast of sin and grave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heavens are roaring, the praise of Your glory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you are raised to life again</a:t>
            </a:r>
          </a:p>
        </p:txBody>
      </p:sp>
    </p:spTree>
    <p:extLst>
      <p:ext uri="{BB962C8B-B14F-4D97-AF65-F5344CB8AC3E}">
        <p14:creationId xmlns:p14="http://schemas.microsoft.com/office/powerpoint/2010/main" val="296158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have no rival, You have no equal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Now and forever God You reign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Yours is the kingdom, Yours is the glory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Yours is the Name above all names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566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can stand against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/: What a powerful Name it is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Name of Jesus :/</a:t>
            </a:r>
          </a:p>
        </p:txBody>
      </p:sp>
    </p:spTree>
    <p:extLst>
      <p:ext uri="{BB962C8B-B14F-4D97-AF65-F5344CB8AC3E}">
        <p14:creationId xmlns:p14="http://schemas.microsoft.com/office/powerpoint/2010/main" val="316019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38</cp:revision>
  <dcterms:created xsi:type="dcterms:W3CDTF">2006-08-16T00:00:00Z</dcterms:created>
  <dcterms:modified xsi:type="dcterms:W3CDTF">2020-07-31T19:25:51Z</dcterms:modified>
</cp:coreProperties>
</file>