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5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Nothing can separate, even if I ran away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Your Love never fails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 I know I still make mistakes,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But You have new mercies for me everyday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Your Love never fails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stay the same through the ages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never changes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may be pain in the night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But joy comes in the morning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 And when the oceans rage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don't have to be afraid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Because I know that You love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346734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The wind is strong and the water's deep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  But I'm not alone here in these open seas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Cause Your Love never fails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   The chasm was far too wide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never thought I'd reach the other side</a:t>
            </a:r>
          </a:p>
          <a:p>
            <a:r>
              <a:rPr lang="en-US" sz="4000" dirty="0">
                <a:solidFill>
                  <a:schemeClr val="bg1"/>
                </a:solidFill>
              </a:rPr>
              <a:t>  </a:t>
            </a:r>
            <a:r>
              <a:rPr lang="x-none" sz="4000" dirty="0">
                <a:solidFill>
                  <a:schemeClr val="bg1"/>
                </a:solidFill>
              </a:rPr>
              <a:t>But Your </a:t>
            </a:r>
            <a:r>
              <a:rPr lang="en-US" sz="4000" dirty="0">
                <a:solidFill>
                  <a:schemeClr val="bg1"/>
                </a:solidFill>
              </a:rPr>
              <a:t>L</a:t>
            </a:r>
            <a:r>
              <a:rPr lang="x-none" sz="4000" dirty="0">
                <a:solidFill>
                  <a:schemeClr val="bg1"/>
                </a:solidFill>
              </a:rPr>
              <a:t>ove never</a:t>
            </a:r>
            <a:r>
              <a:rPr lang="en-US" sz="4000" dirty="0">
                <a:solidFill>
                  <a:schemeClr val="bg1"/>
                </a:solidFill>
              </a:rPr>
              <a:t> fails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8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stay the same through the ages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never changes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may be pain in the night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but joy comes in the morning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 And when the oceans rage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don't have to be afraid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Because I know that You love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335960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 make</a:t>
            </a:r>
          </a:p>
          <a:p>
            <a:r>
              <a:rPr lang="en-US" sz="4000" dirty="0">
                <a:solidFill>
                  <a:schemeClr val="bg1"/>
                </a:solidFill>
              </a:rPr>
              <a:t>All things work together for my good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stay the same through the ages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never changes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There may be pain in the night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but joy comes in the morning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 And when the oceans rage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don't have to be afraid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Because I know that You love me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Your 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221027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36</cp:revision>
  <dcterms:created xsi:type="dcterms:W3CDTF">2006-08-16T00:00:00Z</dcterms:created>
  <dcterms:modified xsi:type="dcterms:W3CDTF">2020-07-31T19:10:42Z</dcterms:modified>
</cp:coreProperties>
</file>