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84" r:id="rId5"/>
    <p:sldId id="276" r:id="rId6"/>
    <p:sldId id="28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Nothing can separate, even if I ran away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Your Love never fails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 I know I still make mistakes,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But You have new mercies for me everyday</a:t>
            </a:r>
          </a:p>
          <a:p>
            <a:r>
              <a:rPr lang="en-US" sz="4000" dirty="0">
                <a:solidFill>
                  <a:schemeClr val="bg1"/>
                </a:solidFill>
              </a:rPr>
              <a:t>  Your Love never fails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400" i="1" dirty="0">
                <a:solidFill>
                  <a:schemeClr val="bg1"/>
                </a:solidFill>
              </a:rPr>
              <a:t>You stay the same through the ages</a:t>
            </a:r>
          </a:p>
          <a:p>
            <a:pPr latinLnBrk="1"/>
            <a:r>
              <a:rPr lang="en-US" sz="2400" i="1" dirty="0">
                <a:solidFill>
                  <a:schemeClr val="bg1"/>
                </a:solidFill>
              </a:rPr>
              <a:t>Your Love never changes</a:t>
            </a:r>
          </a:p>
          <a:p>
            <a:pPr latinLnBrk="1"/>
            <a:r>
              <a:rPr lang="en-US" sz="2400" i="1" dirty="0">
                <a:solidFill>
                  <a:schemeClr val="bg1"/>
                </a:solidFill>
              </a:rPr>
              <a:t>There may be pain in the night</a:t>
            </a:r>
          </a:p>
          <a:p>
            <a:pPr latinLnBrk="1"/>
            <a:r>
              <a:rPr lang="en-US" sz="2400" i="1" dirty="0">
                <a:solidFill>
                  <a:schemeClr val="bg1"/>
                </a:solidFill>
              </a:rPr>
              <a:t>But joy comes in the morning</a:t>
            </a:r>
          </a:p>
          <a:p>
            <a:pPr latinLnBrk="1"/>
            <a:r>
              <a:rPr lang="en-US" sz="2400" i="1" dirty="0">
                <a:solidFill>
                  <a:schemeClr val="bg1"/>
                </a:solidFill>
              </a:rPr>
              <a:t> And when the oceans rage</a:t>
            </a:r>
          </a:p>
          <a:p>
            <a:pPr latinLnBrk="1"/>
            <a:r>
              <a:rPr lang="en-US" sz="2400" i="1" dirty="0">
                <a:solidFill>
                  <a:schemeClr val="bg1"/>
                </a:solidFill>
              </a:rPr>
              <a:t>I don't have to be afraid</a:t>
            </a:r>
          </a:p>
          <a:p>
            <a:pPr latinLnBrk="1"/>
            <a:r>
              <a:rPr lang="en-US" sz="2400" i="1" dirty="0">
                <a:solidFill>
                  <a:schemeClr val="bg1"/>
                </a:solidFill>
              </a:rPr>
              <a:t>Because I know that You love me</a:t>
            </a:r>
          </a:p>
          <a:p>
            <a:pPr latinLnBrk="1"/>
            <a:r>
              <a:rPr lang="en-US" sz="2400" i="1" dirty="0">
                <a:solidFill>
                  <a:schemeClr val="bg1"/>
                </a:solidFill>
              </a:rPr>
              <a:t>Your Love never fails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dirty="0">
                <a:solidFill>
                  <a:schemeClr val="bg1"/>
                </a:solidFill>
              </a:rPr>
              <a:t>The wind is strong and the water's deep</a:t>
            </a:r>
          </a:p>
          <a:p>
            <a:pPr latinLnBrk="1"/>
            <a:r>
              <a:rPr lang="en-US" dirty="0">
                <a:solidFill>
                  <a:schemeClr val="bg1"/>
                </a:solidFill>
              </a:rPr>
              <a:t>  But I'm not alone here in these open seas</a:t>
            </a:r>
          </a:p>
          <a:p>
            <a:pPr latinLnBrk="1"/>
            <a:r>
              <a:rPr lang="en-US" dirty="0">
                <a:solidFill>
                  <a:schemeClr val="bg1"/>
                </a:solidFill>
              </a:rPr>
              <a:t>Cause Your Love never fails</a:t>
            </a:r>
          </a:p>
          <a:p>
            <a:pPr latinLnBrk="1"/>
            <a:r>
              <a:rPr lang="en-US" dirty="0">
                <a:solidFill>
                  <a:schemeClr val="bg1"/>
                </a:solidFill>
              </a:rPr>
              <a:t>   The chasm was far too wide</a:t>
            </a:r>
          </a:p>
          <a:p>
            <a:pPr latinLnBrk="1"/>
            <a:r>
              <a:rPr lang="en-US" dirty="0">
                <a:solidFill>
                  <a:schemeClr val="bg1"/>
                </a:solidFill>
              </a:rPr>
              <a:t>I never thought I'd reach the other side</a:t>
            </a:r>
          </a:p>
          <a:p>
            <a:r>
              <a:rPr lang="en-US" dirty="0">
                <a:solidFill>
                  <a:schemeClr val="bg1"/>
                </a:solidFill>
              </a:rPr>
              <a:t>  </a:t>
            </a:r>
            <a:r>
              <a:rPr lang="x-none" dirty="0">
                <a:solidFill>
                  <a:schemeClr val="bg1"/>
                </a:solidFill>
              </a:rPr>
              <a:t>But Your </a:t>
            </a:r>
            <a:r>
              <a:rPr lang="en-US" dirty="0">
                <a:solidFill>
                  <a:schemeClr val="bg1"/>
                </a:solidFill>
              </a:rPr>
              <a:t>L</a:t>
            </a:r>
            <a:r>
              <a:rPr lang="x-none" dirty="0">
                <a:solidFill>
                  <a:schemeClr val="bg1"/>
                </a:solidFill>
              </a:rPr>
              <a:t>ove never</a:t>
            </a:r>
            <a:r>
              <a:rPr lang="en-US" dirty="0">
                <a:solidFill>
                  <a:schemeClr val="bg1"/>
                </a:solidFill>
              </a:rPr>
              <a:t> fails</a:t>
            </a:r>
            <a:endParaRPr lang="en-US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400" i="1" dirty="0">
                <a:solidFill>
                  <a:schemeClr val="bg1"/>
                </a:solidFill>
              </a:rPr>
              <a:t>You stay the same through the ages</a:t>
            </a:r>
          </a:p>
          <a:p>
            <a:pPr latinLnBrk="1"/>
            <a:r>
              <a:rPr lang="en-US" sz="2400" i="1" dirty="0">
                <a:solidFill>
                  <a:schemeClr val="bg1"/>
                </a:solidFill>
              </a:rPr>
              <a:t>Your Love never changes</a:t>
            </a:r>
          </a:p>
          <a:p>
            <a:pPr latinLnBrk="1"/>
            <a:r>
              <a:rPr lang="en-US" sz="2400" i="1" dirty="0">
                <a:solidFill>
                  <a:schemeClr val="bg1"/>
                </a:solidFill>
              </a:rPr>
              <a:t>There may be pain in the night</a:t>
            </a:r>
          </a:p>
          <a:p>
            <a:pPr latinLnBrk="1"/>
            <a:r>
              <a:rPr lang="en-US" sz="2400" i="1" dirty="0">
                <a:solidFill>
                  <a:schemeClr val="bg1"/>
                </a:solidFill>
              </a:rPr>
              <a:t>But joy comes in the morning</a:t>
            </a:r>
          </a:p>
          <a:p>
            <a:pPr latinLnBrk="1"/>
            <a:r>
              <a:rPr lang="en-US" sz="2400" i="1" dirty="0">
                <a:solidFill>
                  <a:schemeClr val="bg1"/>
                </a:solidFill>
              </a:rPr>
              <a:t> And when the oceans rage</a:t>
            </a:r>
          </a:p>
          <a:p>
            <a:pPr latinLnBrk="1"/>
            <a:r>
              <a:rPr lang="en-US" sz="2400" i="1" dirty="0">
                <a:solidFill>
                  <a:schemeClr val="bg1"/>
                </a:solidFill>
              </a:rPr>
              <a:t>I don't have to be afraid</a:t>
            </a:r>
          </a:p>
          <a:p>
            <a:pPr latinLnBrk="1"/>
            <a:r>
              <a:rPr lang="en-US" sz="2400" i="1" dirty="0">
                <a:solidFill>
                  <a:schemeClr val="bg1"/>
                </a:solidFill>
              </a:rPr>
              <a:t>Because I know that You love me</a:t>
            </a:r>
          </a:p>
          <a:p>
            <a:pPr latinLnBrk="1"/>
            <a:r>
              <a:rPr lang="en-US" sz="2400" i="1" dirty="0">
                <a:solidFill>
                  <a:schemeClr val="bg1"/>
                </a:solidFill>
              </a:rPr>
              <a:t>Your Love never fails</a:t>
            </a:r>
          </a:p>
        </p:txBody>
      </p:sp>
    </p:spTree>
    <p:extLst>
      <p:ext uri="{BB962C8B-B14F-4D97-AF65-F5344CB8AC3E}">
        <p14:creationId xmlns:p14="http://schemas.microsoft.com/office/powerpoint/2010/main" val="473130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You make</a:t>
            </a:r>
          </a:p>
          <a:p>
            <a:r>
              <a:rPr lang="en-US" sz="4000" dirty="0">
                <a:solidFill>
                  <a:schemeClr val="bg1"/>
                </a:solidFill>
              </a:rPr>
              <a:t>All things work together for my good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998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400" i="1" dirty="0">
                <a:solidFill>
                  <a:schemeClr val="bg1"/>
                </a:solidFill>
              </a:rPr>
              <a:t>You stay the same through the ages</a:t>
            </a:r>
          </a:p>
          <a:p>
            <a:pPr latinLnBrk="1"/>
            <a:r>
              <a:rPr lang="en-US" sz="2400" i="1" dirty="0">
                <a:solidFill>
                  <a:schemeClr val="bg1"/>
                </a:solidFill>
              </a:rPr>
              <a:t>Your Love never changes</a:t>
            </a:r>
          </a:p>
          <a:p>
            <a:pPr latinLnBrk="1"/>
            <a:r>
              <a:rPr lang="en-US" sz="2400" i="1" dirty="0">
                <a:solidFill>
                  <a:schemeClr val="bg1"/>
                </a:solidFill>
              </a:rPr>
              <a:t>There may be pain in the night</a:t>
            </a:r>
          </a:p>
          <a:p>
            <a:pPr latinLnBrk="1"/>
            <a:r>
              <a:rPr lang="en-US" sz="2400" i="1" dirty="0">
                <a:solidFill>
                  <a:schemeClr val="bg1"/>
                </a:solidFill>
              </a:rPr>
              <a:t>But joy comes in the morning</a:t>
            </a:r>
          </a:p>
          <a:p>
            <a:pPr latinLnBrk="1"/>
            <a:r>
              <a:rPr lang="en-US" sz="2400" i="1" dirty="0">
                <a:solidFill>
                  <a:schemeClr val="bg1"/>
                </a:solidFill>
              </a:rPr>
              <a:t> And when the oceans rage</a:t>
            </a:r>
          </a:p>
          <a:p>
            <a:pPr latinLnBrk="1"/>
            <a:r>
              <a:rPr lang="en-US" sz="2400" i="1" dirty="0">
                <a:solidFill>
                  <a:schemeClr val="bg1"/>
                </a:solidFill>
              </a:rPr>
              <a:t>I don't have to be afraid</a:t>
            </a:r>
          </a:p>
          <a:p>
            <a:pPr latinLnBrk="1"/>
            <a:r>
              <a:rPr lang="en-US" sz="2400" i="1" dirty="0">
                <a:solidFill>
                  <a:schemeClr val="bg1"/>
                </a:solidFill>
              </a:rPr>
              <a:t>Because I know that You love me</a:t>
            </a:r>
          </a:p>
          <a:p>
            <a:pPr latinLnBrk="1"/>
            <a:r>
              <a:rPr lang="en-US" sz="2400" i="1" dirty="0">
                <a:solidFill>
                  <a:schemeClr val="bg1"/>
                </a:solidFill>
              </a:rPr>
              <a:t>Your Love never fails</a:t>
            </a:r>
          </a:p>
        </p:txBody>
      </p:sp>
    </p:spTree>
    <p:extLst>
      <p:ext uri="{BB962C8B-B14F-4D97-AF65-F5344CB8AC3E}">
        <p14:creationId xmlns:p14="http://schemas.microsoft.com/office/powerpoint/2010/main" val="759131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231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2020-07-31T19:13:11Z</dcterms:modified>
</cp:coreProperties>
</file>