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9" r:id="rId5"/>
    <p:sldId id="260" r:id="rId6"/>
    <p:sldId id="270" r:id="rId7"/>
    <p:sldId id="271" r:id="rId8"/>
    <p:sldId id="268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is devoted, like a ring of solid gold,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Like a vow that is tested, like a covenant of old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is enduring, through the winter rain,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And beyond the horizon, with mercy for today</a:t>
            </a:r>
            <a:endParaRPr lang="en-US" sz="4000" i="1" dirty="0">
              <a:solidFill>
                <a:schemeClr val="bg1"/>
              </a:solidFill>
            </a:endParaRPr>
          </a:p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Faithful You have been, and faithful You will be,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pledge yourself to me, and it’s why I sing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2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91855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father the orphan, Your kindness makes us whole,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shoulder our weakness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And Your strength becomes our own,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You’re making me like you, clothing me in white,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Bringing beauty from ashes, for You will have Your Bride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Free of all her guilt, and rid of all her shame,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And known by her true name, and it’s why I sing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0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5703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will be praised, You will be praised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angels and saints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sing worthy are You Lord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315149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will be praised, You will be praised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angels and saints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sing worthy are You Lord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7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With all of my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all of my mind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worship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worship You, Lord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9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141537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246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36</cp:revision>
  <dcterms:created xsi:type="dcterms:W3CDTF">2006-08-16T00:00:00Z</dcterms:created>
  <dcterms:modified xsi:type="dcterms:W3CDTF">2020-07-31T19:03:55Z</dcterms:modified>
</cp:coreProperties>
</file>