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84" r:id="rId5"/>
    <p:sldId id="276" r:id="rId6"/>
    <p:sldId id="285" r:id="rId7"/>
    <p:sldId id="286" r:id="rId8"/>
    <p:sldId id="277" r:id="rId9"/>
    <p:sldId id="28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800" dirty="0">
                <a:solidFill>
                  <a:schemeClr val="bg1"/>
                </a:solidFill>
              </a:rPr>
              <a:t>Your love is devoted, like a ring of solid gold, 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</a:rPr>
              <a:t>Like a vow that is tested, like a covenant of old 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</a:rPr>
              <a:t>Your love is enduring, through the winter rain, 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</a:rPr>
              <a:t>And beyond the horizon, with mercy for today</a:t>
            </a:r>
            <a:endParaRPr lang="en-US" sz="2800" i="1" dirty="0">
              <a:solidFill>
                <a:schemeClr val="bg1"/>
              </a:solidFill>
            </a:endParaRPr>
          </a:p>
          <a:p>
            <a:pPr latinLnBrk="1"/>
            <a:endParaRPr lang="en-US" sz="2800" i="1" dirty="0">
              <a:solidFill>
                <a:schemeClr val="bg1"/>
              </a:solidFill>
            </a:endParaRPr>
          </a:p>
          <a:p>
            <a:pPr latinLnBrk="1"/>
            <a:r>
              <a:rPr lang="en-US" sz="2800" dirty="0">
                <a:solidFill>
                  <a:schemeClr val="bg1"/>
                </a:solidFill>
              </a:rPr>
              <a:t>Faithful You have been, and faithful You will be, 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</a:rPr>
              <a:t>You pledge yourself to me, and it’s why I sing</a:t>
            </a:r>
            <a:endParaRPr lang="en-US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Your praise will 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Ever be on my lips, Ever be on my lips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400" dirty="0">
                <a:solidFill>
                  <a:schemeClr val="bg1"/>
                </a:solidFill>
              </a:rPr>
              <a:t>You father the orphan, Your kindness makes us whole, </a:t>
            </a:r>
          </a:p>
          <a:p>
            <a:pPr latinLnBrk="1"/>
            <a:r>
              <a:rPr lang="en-US" sz="2400" dirty="0">
                <a:solidFill>
                  <a:schemeClr val="bg1"/>
                </a:solidFill>
              </a:rPr>
              <a:t>You shoulder our weakness</a:t>
            </a:r>
          </a:p>
          <a:p>
            <a:pPr latinLnBrk="1"/>
            <a:r>
              <a:rPr lang="en-US" sz="2400" dirty="0">
                <a:solidFill>
                  <a:schemeClr val="bg1"/>
                </a:solidFill>
              </a:rPr>
              <a:t>And Your strength becomes our own, </a:t>
            </a:r>
          </a:p>
          <a:p>
            <a:pPr latinLnBrk="1"/>
            <a:r>
              <a:rPr lang="en-US" sz="2400" dirty="0">
                <a:solidFill>
                  <a:schemeClr val="bg1"/>
                </a:solidFill>
              </a:rPr>
              <a:t>You’re making me like you, clothing me in white, </a:t>
            </a:r>
          </a:p>
          <a:p>
            <a:pPr latinLnBrk="1"/>
            <a:r>
              <a:rPr lang="en-US" sz="2400" dirty="0">
                <a:solidFill>
                  <a:schemeClr val="bg1"/>
                </a:solidFill>
              </a:rPr>
              <a:t>Bringing beauty from ashes, for You will have Your Bride</a:t>
            </a:r>
          </a:p>
          <a:p>
            <a:endParaRPr lang="en-US" sz="2400" i="1" dirty="0">
              <a:solidFill>
                <a:schemeClr val="bg1"/>
              </a:solidFill>
            </a:endParaRPr>
          </a:p>
          <a:p>
            <a:pPr latinLnBrk="1"/>
            <a:r>
              <a:rPr lang="en-US" sz="2400" dirty="0">
                <a:solidFill>
                  <a:schemeClr val="bg1"/>
                </a:solidFill>
              </a:rPr>
              <a:t>Free of all her guilt, and rid of all her shame, </a:t>
            </a:r>
          </a:p>
          <a:p>
            <a:pPr latinLnBrk="1"/>
            <a:r>
              <a:rPr lang="en-US" sz="2400" dirty="0">
                <a:solidFill>
                  <a:schemeClr val="bg1"/>
                </a:solidFill>
              </a:rPr>
              <a:t>And known by her true name, and it’s why I sing</a:t>
            </a:r>
            <a:endParaRPr lang="en-US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Your praise will 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Ever be on my lips, Ever be on my lips</a:t>
            </a:r>
          </a:p>
        </p:txBody>
      </p:sp>
    </p:spTree>
    <p:extLst>
      <p:ext uri="{BB962C8B-B14F-4D97-AF65-F5344CB8AC3E}">
        <p14:creationId xmlns:p14="http://schemas.microsoft.com/office/powerpoint/2010/main" val="234535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You will be praised, You will be praised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With angels and saints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We sing worthy are You Lord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Your praise will 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Ever be on my lips, Ever be on my lips</a:t>
            </a:r>
          </a:p>
        </p:txBody>
      </p:sp>
    </p:spTree>
    <p:extLst>
      <p:ext uri="{BB962C8B-B14F-4D97-AF65-F5344CB8AC3E}">
        <p14:creationId xmlns:p14="http://schemas.microsoft.com/office/powerpoint/2010/main" val="2043579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You will be praised, You will be praised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With angels and saints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We sing worthy are You Lord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454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With all of my heart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With all of my mind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 worship You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 worship You, Lord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483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Your praise will 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Ever be on my lips, Ever be on my lips</a:t>
            </a:r>
          </a:p>
        </p:txBody>
      </p:sp>
    </p:spTree>
    <p:extLst>
      <p:ext uri="{BB962C8B-B14F-4D97-AF65-F5344CB8AC3E}">
        <p14:creationId xmlns:p14="http://schemas.microsoft.com/office/powerpoint/2010/main" val="3376741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246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2020-07-31T19:07:28Z</dcterms:modified>
</cp:coreProperties>
</file>