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91" r:id="rId2"/>
    <p:sldId id="296" r:id="rId3"/>
    <p:sldId id="297" r:id="rId4"/>
    <p:sldId id="298" r:id="rId5"/>
    <p:sldId id="29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9" autoAdjust="0"/>
    <p:restoredTop sz="94660"/>
  </p:normalViewPr>
  <p:slideViewPr>
    <p:cSldViewPr snapToGrid="0">
      <p:cViewPr varScale="1">
        <p:scale>
          <a:sx n="81" d="100"/>
          <a:sy n="81" d="100"/>
        </p:scale>
        <p:origin x="82" y="85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5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68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83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475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482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93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857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93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72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13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4CF24-276D-479E-BDE0-118EE2BCC869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8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6000" dirty="0">
                <a:solidFill>
                  <a:schemeClr val="bg1"/>
                </a:solidFill>
              </a:rPr>
              <a:t>Lord of all creation</a:t>
            </a:r>
          </a:p>
          <a:p>
            <a:pPr latinLnBrk="1"/>
            <a:r>
              <a:rPr lang="en-US" sz="6000" dirty="0">
                <a:solidFill>
                  <a:schemeClr val="bg1"/>
                </a:solidFill>
              </a:rPr>
              <a:t>Of water, earth, and sky</a:t>
            </a:r>
          </a:p>
          <a:p>
            <a:pPr latinLnBrk="1"/>
            <a:r>
              <a:rPr lang="en-US" sz="6000" dirty="0">
                <a:solidFill>
                  <a:schemeClr val="bg1"/>
                </a:solidFill>
              </a:rPr>
              <a:t>The heavens are Your tabernacle</a:t>
            </a:r>
          </a:p>
          <a:p>
            <a:pPr latinLnBrk="1"/>
            <a:r>
              <a:rPr lang="en-US" sz="6000" dirty="0">
                <a:solidFill>
                  <a:schemeClr val="bg1"/>
                </a:solidFill>
              </a:rPr>
              <a:t>Glory to the Lord on high</a:t>
            </a:r>
          </a:p>
        </p:txBody>
      </p:sp>
    </p:spTree>
    <p:extLst>
      <p:ext uri="{BB962C8B-B14F-4D97-AF65-F5344CB8AC3E}">
        <p14:creationId xmlns:p14="http://schemas.microsoft.com/office/powerpoint/2010/main" val="2714254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800" i="1" dirty="0">
                <a:solidFill>
                  <a:schemeClr val="bg1"/>
                </a:solidFill>
              </a:rPr>
              <a:t>God of wonders beyond our galaxy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You are holy, holy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The universe declares Your majesty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You are holy, holy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Lord of Heaven and earth</a:t>
            </a:r>
          </a:p>
        </p:txBody>
      </p:sp>
    </p:spTree>
    <p:extLst>
      <p:ext uri="{BB962C8B-B14F-4D97-AF65-F5344CB8AC3E}">
        <p14:creationId xmlns:p14="http://schemas.microsoft.com/office/powerpoint/2010/main" val="1592889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700" dirty="0">
                <a:solidFill>
                  <a:schemeClr val="bg1"/>
                </a:solidFill>
              </a:rPr>
              <a:t>Early in the morning</a:t>
            </a:r>
          </a:p>
          <a:p>
            <a:pPr latinLnBrk="1"/>
            <a:r>
              <a:rPr lang="en-US" sz="4700" dirty="0">
                <a:solidFill>
                  <a:schemeClr val="bg1"/>
                </a:solidFill>
              </a:rPr>
              <a:t>I will celebrate the light</a:t>
            </a:r>
          </a:p>
          <a:p>
            <a:pPr latinLnBrk="1"/>
            <a:r>
              <a:rPr lang="en-US" sz="4700" dirty="0">
                <a:solidFill>
                  <a:schemeClr val="bg1"/>
                </a:solidFill>
              </a:rPr>
              <a:t>And I will trust You in the darkness</a:t>
            </a:r>
          </a:p>
          <a:p>
            <a:pPr latinLnBrk="1"/>
            <a:r>
              <a:rPr lang="en-US" sz="4700" dirty="0">
                <a:solidFill>
                  <a:schemeClr val="bg1"/>
                </a:solidFill>
              </a:rPr>
              <a:t>I will call Your name by night</a:t>
            </a:r>
          </a:p>
        </p:txBody>
      </p:sp>
    </p:spTree>
    <p:extLst>
      <p:ext uri="{BB962C8B-B14F-4D97-AF65-F5344CB8AC3E}">
        <p14:creationId xmlns:p14="http://schemas.microsoft.com/office/powerpoint/2010/main" val="3952177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800" i="1" dirty="0">
                <a:solidFill>
                  <a:schemeClr val="bg1"/>
                </a:solidFill>
              </a:rPr>
              <a:t>God of wonders beyond our galaxy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You are holy, holy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The universe declares Your majesty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You are holy, holy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Lord of Heaven and Earth</a:t>
            </a:r>
          </a:p>
        </p:txBody>
      </p:sp>
    </p:spTree>
    <p:extLst>
      <p:ext uri="{BB962C8B-B14F-4D97-AF65-F5344CB8AC3E}">
        <p14:creationId xmlns:p14="http://schemas.microsoft.com/office/powerpoint/2010/main" val="1087024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700">
                <a:solidFill>
                  <a:schemeClr val="bg1"/>
                </a:solidFill>
              </a:rPr>
              <a:t>Hallelujah </a:t>
            </a:r>
            <a:endParaRPr lang="en-US" sz="4700" dirty="0">
              <a:solidFill>
                <a:schemeClr val="bg1"/>
              </a:solidFill>
            </a:endParaRPr>
          </a:p>
          <a:p>
            <a:pPr latinLnBrk="1"/>
            <a:r>
              <a:rPr lang="en-US" sz="4700" dirty="0">
                <a:solidFill>
                  <a:schemeClr val="bg1"/>
                </a:solidFill>
              </a:rPr>
              <a:t>to the Lord of Heaven and Earth</a:t>
            </a:r>
          </a:p>
        </p:txBody>
      </p:sp>
    </p:spTree>
    <p:extLst>
      <p:ext uri="{BB962C8B-B14F-4D97-AF65-F5344CB8AC3E}">
        <p14:creationId xmlns:p14="http://schemas.microsoft.com/office/powerpoint/2010/main" val="291979437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106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Corinthians 15:51-52 (AMP)</dc:title>
  <dc:creator>Shem Heiple</dc:creator>
  <cp:lastModifiedBy>Celebration City</cp:lastModifiedBy>
  <cp:revision>25</cp:revision>
  <dcterms:created xsi:type="dcterms:W3CDTF">2018-03-17T19:47:16Z</dcterms:created>
  <dcterms:modified xsi:type="dcterms:W3CDTF">2020-07-31T18:56:51Z</dcterms:modified>
</cp:coreProperties>
</file>