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Lord of all creation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Of water, earth, and sky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The heavens are Your tabernacle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Glory to the Lord on high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God of wonders beyond our galaxy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holy, holy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 universe declares Your majesty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holy, holy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Lord of Heaven and earth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Early in the morning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 will celebrate the light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And I will trust You in the darkness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 will call Your name by night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God of wonders beyond our galaxy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holy, holy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 universe declares Your majesty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holy, holy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Lord of Heaven and Earth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Hallelujah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to the Lord of Heaven and Earth</a:t>
            </a:r>
          </a:p>
        </p:txBody>
      </p:sp>
    </p:spTree>
    <p:extLst>
      <p:ext uri="{BB962C8B-B14F-4D97-AF65-F5344CB8AC3E}">
        <p14:creationId xmlns:p14="http://schemas.microsoft.com/office/powerpoint/2010/main" val="995483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106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101</cp:revision>
  <dcterms:created xsi:type="dcterms:W3CDTF">2006-08-16T00:00:00Z</dcterms:created>
  <dcterms:modified xsi:type="dcterms:W3CDTF">2020-07-31T18:59:01Z</dcterms:modified>
</cp:coreProperties>
</file>