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0" r:id="rId3"/>
    <p:sldId id="261" r:id="rId4"/>
    <p:sldId id="270" r:id="rId5"/>
    <p:sldId id="265" r:id="rId6"/>
    <p:sldId id="262" r:id="rId7"/>
    <p:sldId id="271" r:id="rId8"/>
    <p:sldId id="263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400" dirty="0">
                <a:solidFill>
                  <a:schemeClr val="bg1"/>
                </a:solidFill>
              </a:rPr>
              <a:t>Oh, oh, I'm hidden in You</a:t>
            </a:r>
          </a:p>
          <a:p>
            <a:pPr latinLnBrk="1"/>
            <a:r>
              <a:rPr lang="en-US" sz="4400" dirty="0">
                <a:solidFill>
                  <a:schemeClr val="bg1"/>
                </a:solidFill>
              </a:rPr>
              <a:t>Oh, oh, I'm hidden in You</a:t>
            </a:r>
          </a:p>
          <a:p>
            <a:pPr latinLnBrk="1"/>
            <a:r>
              <a:rPr lang="en-US" sz="4400" dirty="0">
                <a:solidFill>
                  <a:schemeClr val="bg1"/>
                </a:solidFill>
              </a:rPr>
              <a:t>Oh, oh, I'm hidden in You</a:t>
            </a:r>
          </a:p>
          <a:p>
            <a:pPr latinLnBrk="1"/>
            <a:r>
              <a:rPr lang="en-US" sz="4400" dirty="0">
                <a:solidFill>
                  <a:schemeClr val="bg1"/>
                </a:solidFill>
              </a:rPr>
              <a:t>In all I do, I'm hidden in You</a:t>
            </a:r>
          </a:p>
        </p:txBody>
      </p:sp>
    </p:spTree>
    <p:extLst>
      <p:ext uri="{BB962C8B-B14F-4D97-AF65-F5344CB8AC3E}">
        <p14:creationId xmlns:p14="http://schemas.microsoft.com/office/powerpoint/2010/main" val="3630220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400">
                <a:solidFill>
                  <a:schemeClr val="bg1"/>
                </a:solidFill>
              </a:rPr>
              <a:t>Your </a:t>
            </a:r>
            <a:r>
              <a:rPr lang="en-US" sz="4400" dirty="0">
                <a:solidFill>
                  <a:schemeClr val="bg1"/>
                </a:solidFill>
              </a:rPr>
              <a:t>Love is</a:t>
            </a:r>
          </a:p>
          <a:p>
            <a:pPr latinLnBrk="1"/>
            <a:r>
              <a:rPr lang="en-US" sz="4400" dirty="0">
                <a:solidFill>
                  <a:schemeClr val="bg1"/>
                </a:solidFill>
              </a:rPr>
              <a:t>Ever increasing</a:t>
            </a:r>
          </a:p>
          <a:p>
            <a:pPr latinLnBrk="1"/>
            <a:r>
              <a:rPr lang="en-US" sz="4400" dirty="0">
                <a:solidFill>
                  <a:schemeClr val="bg1"/>
                </a:solidFill>
              </a:rPr>
              <a:t>Ever increasing</a:t>
            </a:r>
            <a:endParaRPr lang="en-US" sz="4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849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400" i="1" dirty="0">
                <a:solidFill>
                  <a:schemeClr val="bg1"/>
                </a:solidFill>
              </a:rPr>
              <a:t>My life is hidden in the shadow of Your wings </a:t>
            </a:r>
          </a:p>
          <a:p>
            <a:pPr latinLnBrk="1"/>
            <a:r>
              <a:rPr lang="en-US" sz="4400" i="1" dirty="0">
                <a:solidFill>
                  <a:schemeClr val="bg1"/>
                </a:solidFill>
              </a:rPr>
              <a:t>My life is hidden in the secret place in You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400" dirty="0">
                <a:solidFill>
                  <a:schemeClr val="bg1"/>
                </a:solidFill>
              </a:rPr>
              <a:t>You are my Life, You are my Love </a:t>
            </a:r>
          </a:p>
          <a:p>
            <a:pPr latinLnBrk="1"/>
            <a:r>
              <a:rPr lang="en-US" sz="4400" dirty="0">
                <a:solidFill>
                  <a:schemeClr val="bg1"/>
                </a:solidFill>
              </a:rPr>
              <a:t>You are the only thing I've ever wanted </a:t>
            </a:r>
          </a:p>
          <a:p>
            <a:pPr latinLnBrk="1"/>
            <a:r>
              <a:rPr lang="en-US" sz="4400" dirty="0">
                <a:solidFill>
                  <a:schemeClr val="bg1"/>
                </a:solidFill>
              </a:rPr>
              <a:t>You called me out, set me aside</a:t>
            </a:r>
          </a:p>
          <a:p>
            <a:pPr latinLnBrk="1"/>
            <a:r>
              <a:rPr lang="en-US" sz="4400" dirty="0">
                <a:solidFill>
                  <a:schemeClr val="bg1"/>
                </a:solidFill>
              </a:rPr>
              <a:t>Brought me into Your righteousness</a:t>
            </a:r>
          </a:p>
        </p:txBody>
      </p:sp>
    </p:spTree>
    <p:extLst>
      <p:ext uri="{BB962C8B-B14F-4D97-AF65-F5344CB8AC3E}">
        <p14:creationId xmlns:p14="http://schemas.microsoft.com/office/powerpoint/2010/main" val="3851997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400" dirty="0">
                <a:solidFill>
                  <a:schemeClr val="bg1"/>
                </a:solidFill>
              </a:rPr>
              <a:t>Oh, oh, I'm hidden in You</a:t>
            </a:r>
          </a:p>
          <a:p>
            <a:pPr latinLnBrk="1"/>
            <a:r>
              <a:rPr lang="en-US" sz="4400" dirty="0">
                <a:solidFill>
                  <a:schemeClr val="bg1"/>
                </a:solidFill>
              </a:rPr>
              <a:t>Oh, oh, I'm hidden in You</a:t>
            </a:r>
          </a:p>
          <a:p>
            <a:pPr latinLnBrk="1"/>
            <a:r>
              <a:rPr lang="en-US" sz="4400" dirty="0">
                <a:solidFill>
                  <a:schemeClr val="bg1"/>
                </a:solidFill>
              </a:rPr>
              <a:t>Oh, oh, I'm hidden in You</a:t>
            </a:r>
          </a:p>
          <a:p>
            <a:pPr latinLnBrk="1"/>
            <a:r>
              <a:rPr lang="en-US" sz="4400" dirty="0">
                <a:solidFill>
                  <a:schemeClr val="bg1"/>
                </a:solidFill>
              </a:rPr>
              <a:t>In all I do, I'm hidden in You</a:t>
            </a:r>
          </a:p>
        </p:txBody>
      </p:sp>
    </p:spTree>
    <p:extLst>
      <p:ext uri="{BB962C8B-B14F-4D97-AF65-F5344CB8AC3E}">
        <p14:creationId xmlns:p14="http://schemas.microsoft.com/office/powerpoint/2010/main" val="1538049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400" i="1" dirty="0">
                <a:solidFill>
                  <a:schemeClr val="bg1"/>
                </a:solidFill>
              </a:rPr>
              <a:t>My life is hidden in the shadow of Your wings </a:t>
            </a:r>
          </a:p>
          <a:p>
            <a:pPr latinLnBrk="1"/>
            <a:r>
              <a:rPr lang="en-US" sz="4400" i="1" dirty="0">
                <a:solidFill>
                  <a:schemeClr val="bg1"/>
                </a:solidFill>
              </a:rPr>
              <a:t>My life is hidden in the secret place in You</a:t>
            </a:r>
          </a:p>
        </p:txBody>
      </p:sp>
    </p:spTree>
    <p:extLst>
      <p:ext uri="{BB962C8B-B14F-4D97-AF65-F5344CB8AC3E}">
        <p14:creationId xmlns:p14="http://schemas.microsoft.com/office/powerpoint/2010/main" val="3886106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400" dirty="0">
                <a:solidFill>
                  <a:schemeClr val="bg1"/>
                </a:solidFill>
              </a:rPr>
              <a:t>I've been in You, for all time</a:t>
            </a:r>
          </a:p>
          <a:p>
            <a:pPr latinLnBrk="1"/>
            <a:r>
              <a:rPr lang="en-US" sz="4400" dirty="0">
                <a:solidFill>
                  <a:schemeClr val="bg1"/>
                </a:solidFill>
              </a:rPr>
              <a:t>You've always known me and always loved me</a:t>
            </a:r>
          </a:p>
          <a:p>
            <a:pPr latinLnBrk="1"/>
            <a:r>
              <a:rPr lang="en-US" sz="4400" dirty="0">
                <a:solidFill>
                  <a:schemeClr val="bg1"/>
                </a:solidFill>
              </a:rPr>
              <a:t>I died with You, now raised with You</a:t>
            </a:r>
          </a:p>
          <a:p>
            <a:pPr latinLnBrk="1"/>
            <a:r>
              <a:rPr lang="en-US" sz="4400" dirty="0">
                <a:solidFill>
                  <a:schemeClr val="bg1"/>
                </a:solidFill>
              </a:rPr>
              <a:t>No longer I, but Christ who lives within me</a:t>
            </a:r>
            <a:endParaRPr lang="en-US" sz="4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282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400" dirty="0">
                <a:solidFill>
                  <a:schemeClr val="bg1"/>
                </a:solidFill>
              </a:rPr>
              <a:t>Oh, oh, I'm hidden in You</a:t>
            </a:r>
          </a:p>
          <a:p>
            <a:pPr latinLnBrk="1"/>
            <a:r>
              <a:rPr lang="en-US" sz="4400" dirty="0">
                <a:solidFill>
                  <a:schemeClr val="bg1"/>
                </a:solidFill>
              </a:rPr>
              <a:t>Oh, oh, I'm hidden in You</a:t>
            </a:r>
          </a:p>
          <a:p>
            <a:pPr latinLnBrk="1"/>
            <a:r>
              <a:rPr lang="en-US" sz="4400" dirty="0">
                <a:solidFill>
                  <a:schemeClr val="bg1"/>
                </a:solidFill>
              </a:rPr>
              <a:t>Oh, oh, I'm hidden in You</a:t>
            </a:r>
          </a:p>
          <a:p>
            <a:pPr latinLnBrk="1"/>
            <a:r>
              <a:rPr lang="en-US" sz="4400" dirty="0">
                <a:solidFill>
                  <a:schemeClr val="bg1"/>
                </a:solidFill>
              </a:rPr>
              <a:t>In all I do, I'm hidden in You</a:t>
            </a:r>
          </a:p>
        </p:txBody>
      </p:sp>
    </p:spTree>
    <p:extLst>
      <p:ext uri="{BB962C8B-B14F-4D97-AF65-F5344CB8AC3E}">
        <p14:creationId xmlns:p14="http://schemas.microsoft.com/office/powerpoint/2010/main" val="509609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400" dirty="0">
                <a:solidFill>
                  <a:schemeClr val="bg1"/>
                </a:solidFill>
              </a:rPr>
              <a:t>You are my hiding place</a:t>
            </a:r>
          </a:p>
          <a:p>
            <a:pPr latinLnBrk="1"/>
            <a:r>
              <a:rPr lang="en-US" sz="4400" dirty="0">
                <a:solidFill>
                  <a:schemeClr val="bg1"/>
                </a:solidFill>
              </a:rPr>
              <a:t>You always fill my heart with songs of deliverance</a:t>
            </a:r>
          </a:p>
          <a:p>
            <a:pPr latinLnBrk="1"/>
            <a:r>
              <a:rPr lang="en-US" sz="4400" dirty="0">
                <a:solidFill>
                  <a:schemeClr val="bg1"/>
                </a:solidFill>
              </a:rPr>
              <a:t>/: I will trust in You :/</a:t>
            </a:r>
            <a:endParaRPr lang="en-US" sz="4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582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400" dirty="0">
                <a:solidFill>
                  <a:schemeClr val="bg1"/>
                </a:solidFill>
              </a:rPr>
              <a:t>You are the Way, the Truth and the Life</a:t>
            </a:r>
          </a:p>
          <a:p>
            <a:pPr latinLnBrk="1"/>
            <a:r>
              <a:rPr lang="en-US" sz="4400" dirty="0">
                <a:solidFill>
                  <a:schemeClr val="bg1"/>
                </a:solidFill>
              </a:rPr>
              <a:t>I walk by faith and not by sight</a:t>
            </a:r>
          </a:p>
          <a:p>
            <a:pPr latinLnBrk="1"/>
            <a:r>
              <a:rPr lang="en-US" sz="4400" dirty="0">
                <a:solidFill>
                  <a:schemeClr val="bg1"/>
                </a:solidFill>
              </a:rPr>
              <a:t>You are my strength and my delight	</a:t>
            </a:r>
            <a:endParaRPr lang="en-US" sz="4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69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258</Words>
  <Application>Microsoft Office PowerPoint</Application>
  <PresentationFormat>Widescreen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38</cp:revision>
  <dcterms:created xsi:type="dcterms:W3CDTF">2006-08-16T00:00:00Z</dcterms:created>
  <dcterms:modified xsi:type="dcterms:W3CDTF">2020-07-31T18:34:54Z</dcterms:modified>
</cp:coreProperties>
</file>