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84" r:id="rId5"/>
    <p:sldId id="285" r:id="rId6"/>
    <p:sldId id="276" r:id="rId7"/>
    <p:sldId id="286" r:id="rId8"/>
    <p:sldId id="277" r:id="rId9"/>
    <p:sldId id="278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In all I do, I'm hidden in You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Your Love is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Ever increasing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Ever increasing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73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My life is hidden in the shadow of Your wings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My life is hidden in the secret place in You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 my Life, You are my Love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 the only thing I've ever wanted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called me out, set me aside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Brought me into Your righteousness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In all I do, I'm hidden in You</a:t>
            </a:r>
          </a:p>
        </p:txBody>
      </p:sp>
    </p:spTree>
    <p:extLst>
      <p:ext uri="{BB962C8B-B14F-4D97-AF65-F5344CB8AC3E}">
        <p14:creationId xmlns:p14="http://schemas.microsoft.com/office/powerpoint/2010/main" val="3836395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My life is hidden in the shadow of Your wings 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My life is hidden in the secret place in You</a:t>
            </a:r>
          </a:p>
        </p:txBody>
      </p:sp>
    </p:spTree>
    <p:extLst>
      <p:ext uri="{BB962C8B-B14F-4D97-AF65-F5344CB8AC3E}">
        <p14:creationId xmlns:p14="http://schemas.microsoft.com/office/powerpoint/2010/main" val="153915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I've been in You, for all time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You've always known me and always loved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died with You, now raised with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No longer I, but Christ who lives within me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In all I do, I'm hidden in You</a:t>
            </a:r>
          </a:p>
        </p:txBody>
      </p:sp>
    </p:spTree>
    <p:extLst>
      <p:ext uri="{BB962C8B-B14F-4D97-AF65-F5344CB8AC3E}">
        <p14:creationId xmlns:p14="http://schemas.microsoft.com/office/powerpoint/2010/main" val="2547457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 my hiding place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always fill my heart with songs of deliverance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/: I will trust in You :/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 the Way, the Truth and the Life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walk by faith and not by sight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are my strength and my delight	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244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258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2020-07-31T18:38:48Z</dcterms:modified>
</cp:coreProperties>
</file>