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sin, no shame, no past, no pain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height, no depth, no fear, no death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God You pursue me with power and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Unstoppable Love that never ends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You’re unrelenting with passion and mercy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Unstoppable Love that never ends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5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sin, no shame, no past, no pain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height, no depth, no fear, no death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</p:txBody>
      </p:sp>
    </p:spTree>
    <p:extLst>
      <p:ext uri="{BB962C8B-B14F-4D97-AF65-F5344CB8AC3E}">
        <p14:creationId xmlns:p14="http://schemas.microsoft.com/office/powerpoint/2010/main" val="372136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/: Nothing can separate, nothing can separate, 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Nothing can separate me from Your Love  :/</a:t>
            </a: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/: Nothing can separate, nothing can separate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Nothing can separate us :/</a:t>
            </a:r>
          </a:p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For we are one, For we are one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2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>
                <a:solidFill>
                  <a:schemeClr val="bg1"/>
                </a:solidFill>
              </a:rPr>
              <a:t>Seated </a:t>
            </a:r>
            <a:r>
              <a:rPr lang="en-US" sz="4000" dirty="0">
                <a:solidFill>
                  <a:schemeClr val="bg1"/>
                </a:solidFill>
              </a:rPr>
              <a:t>inside of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what a glorious view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Sharing in Your victory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It's You alive in 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2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31</cp:revision>
  <dcterms:created xsi:type="dcterms:W3CDTF">2006-08-16T00:00:00Z</dcterms:created>
  <dcterms:modified xsi:type="dcterms:W3CDTF">2020-07-31T18:21:02Z</dcterms:modified>
</cp:coreProperties>
</file>