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8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sin, no shame, no past, no pain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Can separate me from Your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height, no depth, no fear, no death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Can separate me from Your love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609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054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358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God You pursue me with power and glory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Unstoppable Love that never ends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You’re unrelenting with passion and mercy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Unstoppable Love that never ends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sin, no shame, no past, no pain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Can separate me from Your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height, no depth, no fear, no death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Can separate me from Your love</a:t>
            </a:r>
          </a:p>
        </p:txBody>
      </p:sp>
    </p:spTree>
    <p:extLst>
      <p:ext uri="{BB962C8B-B14F-4D97-AF65-F5344CB8AC3E}">
        <p14:creationId xmlns:p14="http://schemas.microsoft.com/office/powerpoint/2010/main" val="60608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</a:rPr>
              <a:t>/: Nothing can separate, nothing can separate,  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Nothing can separate me from Your Love  :/</a:t>
            </a:r>
          </a:p>
          <a:p>
            <a:pPr latinLnBrk="1"/>
            <a:endParaRPr lang="en-US" sz="2800" dirty="0">
              <a:solidFill>
                <a:schemeClr val="bg1"/>
              </a:solidFill>
            </a:endParaRP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/: Nothing can separate, nothing can separate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Nothing can separate us :/</a:t>
            </a:r>
          </a:p>
          <a:p>
            <a:pPr latinLnBrk="1"/>
            <a:endParaRPr lang="en-US" sz="2800" i="1" dirty="0">
              <a:solidFill>
                <a:schemeClr val="bg1"/>
              </a:solidFill>
            </a:endParaRP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For we are one, For we are one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Seated inside of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Oh, what a glorious view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Sharing in Your victory</a:t>
            </a:r>
          </a:p>
          <a:p>
            <a:pPr latinLnBrk="1"/>
            <a:r>
              <a:rPr lang="en-US" sz="4000">
                <a:solidFill>
                  <a:schemeClr val="bg1"/>
                </a:solidFill>
              </a:rPr>
              <a:t>It's You alive in me</a:t>
            </a:r>
            <a:endParaRPr lang="en-US" sz="400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924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673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742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150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2020-07-31T18:24:28Z</dcterms:modified>
</cp:coreProperties>
</file>