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is like radiant diamonds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Bursting inside us, we cannot contain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has surely consumed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Like blazing wild fire, singing Your Name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God of mercy, Sweet Love of mine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have surrendered to Your design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May our praise stretch across the sky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these Hallelujahs  be multiplied</a:t>
            </a:r>
          </a:p>
        </p:txBody>
      </p:sp>
    </p:spTree>
    <p:extLst>
      <p:ext uri="{BB962C8B-B14F-4D97-AF65-F5344CB8AC3E}">
        <p14:creationId xmlns:p14="http://schemas.microsoft.com/office/powerpoint/2010/main" val="329793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Be multiplied, be glorified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2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30</cp:revision>
  <dcterms:created xsi:type="dcterms:W3CDTF">2006-08-16T00:00:00Z</dcterms:created>
  <dcterms:modified xsi:type="dcterms:W3CDTF">2020-07-31T18:13:32Z</dcterms:modified>
</cp:coreProperties>
</file>