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is like radiant diamonds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Bursting inside us, we cannot contain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has surely consumed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Like blazing wild fire, singing Your Name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God of mercy, Sweet Love of mine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have surrendered to Your design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May our praise stretch across the sky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these Hallelujahs  be multiplied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2020-07-31T18:15:30Z</dcterms:modified>
</cp:coreProperties>
</file>