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 made a way for me  to enter the holy place 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made a way for me  to enter the holy place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I am Yours, You are mine</a:t>
            </a:r>
          </a:p>
          <a:p>
            <a:r>
              <a:rPr lang="en-US" sz="4000" dirty="0">
                <a:solidFill>
                  <a:schemeClr val="bg1"/>
                </a:solidFill>
              </a:rPr>
              <a:t>And we’ll be together forever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I am  raised up and seated  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Raised up and seated  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I am  raised up and seated  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With You, with You</a:t>
            </a:r>
          </a:p>
          <a:p>
            <a:endParaRPr lang="en-US" sz="2000" i="1" dirty="0">
              <a:solidFill>
                <a:schemeClr val="bg1"/>
              </a:solidFill>
            </a:endParaRP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I am  raised up and seated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  Cannot be defeated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  I am  more than a conqueror 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  In You, In You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78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2020-07-30T21:32:01Z</dcterms:modified>
</cp:coreProperties>
</file>