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84" r:id="rId5"/>
    <p:sldId id="276" r:id="rId6"/>
    <p:sldId id="28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Your blood makes the deaf to hear right now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Your blood takes away the curse right now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Your blood heals every disease right now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Your blood sets the addict free right now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And I still believe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You’re the same yesterday, today and forever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And I still believe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Your blood is sufficient for me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Your blood mends the broken hearts right now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Your blood compels me to forgive right now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Your blood transforms my mind right now</a:t>
            </a:r>
          </a:p>
          <a:p>
            <a:r>
              <a:rPr lang="en-US" sz="4000" dirty="0">
                <a:solidFill>
                  <a:schemeClr val="bg1"/>
                </a:solidFill>
              </a:rPr>
              <a:t>Your blood brings the dead to life right now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And I still believe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You’re the same yesterday, today and forever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And I still believe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Your blood is sufficient for me</a:t>
            </a:r>
          </a:p>
        </p:txBody>
      </p:sp>
    </p:spTree>
    <p:extLst>
      <p:ext uri="{BB962C8B-B14F-4D97-AF65-F5344CB8AC3E}">
        <p14:creationId xmlns:p14="http://schemas.microsoft.com/office/powerpoint/2010/main" val="4200473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You’re the higher power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Darkness cannot stand</a:t>
            </a:r>
          </a:p>
          <a:p>
            <a:r>
              <a:rPr lang="en-US" sz="4000" dirty="0">
                <a:solidFill>
                  <a:schemeClr val="bg1"/>
                </a:solidFill>
              </a:rPr>
              <a:t>No longer bound to sin, I am free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998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And I still believe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You’re the same yesterday, today and forever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And I still believe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Your blood is sufficient for me</a:t>
            </a:r>
          </a:p>
        </p:txBody>
      </p:sp>
    </p:spTree>
    <p:extLst>
      <p:ext uri="{BB962C8B-B14F-4D97-AF65-F5344CB8AC3E}">
        <p14:creationId xmlns:p14="http://schemas.microsoft.com/office/powerpoint/2010/main" val="1033179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146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100</cp:revision>
  <dcterms:created xsi:type="dcterms:W3CDTF">2006-08-16T00:00:00Z</dcterms:created>
  <dcterms:modified xsi:type="dcterms:W3CDTF">2020-07-30T21:28:10Z</dcterms:modified>
</cp:coreProperties>
</file>