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84" r:id="rId6"/>
    <p:sldId id="277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The enemy seeks to steal, destroy and kill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doubt and fear he comes against the sons of God </a:t>
            </a:r>
          </a:p>
          <a:p>
            <a:r>
              <a:rPr lang="en-US" sz="4000" dirty="0">
                <a:solidFill>
                  <a:schemeClr val="bg1"/>
                </a:solidFill>
              </a:rPr>
              <a:t>But we know in Jesus’ blood there’s victory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not be overtaken, we will not be overcome 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We have pursued our enemies and conquered them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Under our feet they are wounded, cannot rise 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You, oh Lord, have made us more than conquerors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not be overtaken, We will not be overcome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2400" b="1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have faith, we know His promises are true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 His strength there is nothing we can’t do 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Yes we know there are greater things in store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will not be overtaken, we will not be overcome</a:t>
            </a:r>
            <a:endParaRPr lang="en-US" sz="4000" i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2400" b="1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239867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Greater is He that is living in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He’s conquered our enemy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No power of darkness, No weapon prevails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stand here in victory</a:t>
            </a:r>
            <a:endParaRPr lang="en-US" sz="4000" i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 same power that commands the dead to wake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 The same power that moves mountains when He speaks </a:t>
            </a:r>
            <a:endParaRPr lang="en-US" sz="2400" b="1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The same power that can calm a raging sea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Lives in us, lives in us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He lives in us, lives in us</a:t>
            </a:r>
          </a:p>
        </p:txBody>
      </p:sp>
    </p:spTree>
    <p:extLst>
      <p:ext uri="{BB962C8B-B14F-4D97-AF65-F5344CB8AC3E}">
        <p14:creationId xmlns:p14="http://schemas.microsoft.com/office/powerpoint/2010/main" val="323836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325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2020-07-30T21:17:55Z</dcterms:modified>
</cp:coreProperties>
</file>