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2" r:id="rId3"/>
    <p:sldId id="261" r:id="rId4"/>
    <p:sldId id="263" r:id="rId5"/>
    <p:sldId id="26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2" y="70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latinLnBrk="1"/>
            <a:endParaRPr lang="en-US" sz="4400" dirty="0">
              <a:solidFill>
                <a:schemeClr val="bg1"/>
              </a:solidFill>
            </a:endParaRPr>
          </a:p>
          <a:p>
            <a:pPr latinLnBrk="1"/>
            <a:r>
              <a:rPr lang="en-US" sz="4400" dirty="0">
                <a:solidFill>
                  <a:schemeClr val="bg1"/>
                </a:solidFill>
              </a:rPr>
              <a:t>I lay my life down at Your feet,</a:t>
            </a:r>
          </a:p>
          <a:p>
            <a:pPr latinLnBrk="1"/>
            <a:r>
              <a:rPr lang="en-US" sz="4400" dirty="0">
                <a:solidFill>
                  <a:schemeClr val="bg1"/>
                </a:solidFill>
              </a:rPr>
              <a:t>Eternal Life is all I need </a:t>
            </a:r>
          </a:p>
          <a:p>
            <a:pPr latinLnBrk="1"/>
            <a:r>
              <a:rPr lang="en-US" sz="4400" dirty="0">
                <a:solidFill>
                  <a:schemeClr val="bg1"/>
                </a:solidFill>
              </a:rPr>
              <a:t>You are the Light that’s shining inside me </a:t>
            </a:r>
          </a:p>
          <a:p>
            <a:pPr latinLnBrk="1"/>
            <a:r>
              <a:rPr lang="en-US" sz="4400" dirty="0">
                <a:solidFill>
                  <a:schemeClr val="bg1"/>
                </a:solidFill>
              </a:rPr>
              <a:t>In troubled times my heart may veer,</a:t>
            </a:r>
          </a:p>
          <a:p>
            <a:pPr latinLnBrk="1"/>
            <a:r>
              <a:rPr lang="en-US" sz="4400" dirty="0">
                <a:solidFill>
                  <a:schemeClr val="bg1"/>
                </a:solidFill>
              </a:rPr>
              <a:t>but Perfect Love casts out all fear </a:t>
            </a:r>
          </a:p>
          <a:p>
            <a:r>
              <a:rPr lang="en-US" sz="4400" dirty="0">
                <a:solidFill>
                  <a:schemeClr val="bg1"/>
                </a:solidFill>
              </a:rPr>
              <a:t>I’ve been set free it’s You who lives in me</a:t>
            </a:r>
            <a:endParaRPr lang="en-US" sz="44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latinLnBrk="1"/>
            <a:endParaRPr lang="en-US" sz="4400" i="1" dirty="0">
              <a:solidFill>
                <a:schemeClr val="bg1"/>
              </a:solidFill>
            </a:endParaRPr>
          </a:p>
          <a:p>
            <a:pPr latinLnBrk="1"/>
            <a:endParaRPr lang="en-US" sz="4400" i="1" dirty="0">
              <a:solidFill>
                <a:schemeClr val="bg1"/>
              </a:solidFill>
            </a:endParaRPr>
          </a:p>
          <a:p>
            <a:pPr latinLnBrk="1"/>
            <a:r>
              <a:rPr lang="en-US" sz="4400" i="1" dirty="0">
                <a:solidFill>
                  <a:schemeClr val="bg1"/>
                </a:solidFill>
              </a:rPr>
              <a:t>One Way, Jesus, </a:t>
            </a:r>
          </a:p>
          <a:p>
            <a:pPr latinLnBrk="1"/>
            <a:r>
              <a:rPr lang="en-US" sz="4400" i="1" dirty="0">
                <a:solidFill>
                  <a:schemeClr val="bg1"/>
                </a:solidFill>
              </a:rPr>
              <a:t>through Your blood You set us free forever</a:t>
            </a:r>
          </a:p>
          <a:p>
            <a:r>
              <a:rPr lang="en-US" sz="4400" i="1" dirty="0">
                <a:solidFill>
                  <a:schemeClr val="bg1"/>
                </a:solidFill>
              </a:rPr>
              <a:t>One Way, Jesus, </a:t>
            </a:r>
          </a:p>
          <a:p>
            <a:r>
              <a:rPr lang="en-US" sz="4400" i="1" dirty="0">
                <a:solidFill>
                  <a:schemeClr val="bg1"/>
                </a:solidFill>
              </a:rPr>
              <a:t>we’re the righteousness of God, our Father</a:t>
            </a:r>
          </a:p>
        </p:txBody>
      </p:sp>
    </p:spTree>
    <p:extLst>
      <p:ext uri="{BB962C8B-B14F-4D97-AF65-F5344CB8AC3E}">
        <p14:creationId xmlns:p14="http://schemas.microsoft.com/office/powerpoint/2010/main" val="4022828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endParaRPr lang="en-US" sz="4400" dirty="0">
              <a:solidFill>
                <a:schemeClr val="bg1"/>
              </a:solidFill>
            </a:endParaRPr>
          </a:p>
          <a:p>
            <a:r>
              <a:rPr lang="en-US" sz="4400" dirty="0">
                <a:solidFill>
                  <a:schemeClr val="bg1"/>
                </a:solidFill>
              </a:rPr>
              <a:t>You are the first begotten Son, </a:t>
            </a:r>
          </a:p>
          <a:p>
            <a:r>
              <a:rPr lang="en-US" sz="4400" dirty="0">
                <a:solidFill>
                  <a:schemeClr val="bg1"/>
                </a:solidFill>
              </a:rPr>
              <a:t>the very first born of the ONE</a:t>
            </a:r>
          </a:p>
          <a:p>
            <a:r>
              <a:rPr lang="en-US" sz="4400" dirty="0">
                <a:solidFill>
                  <a:schemeClr val="bg1"/>
                </a:solidFill>
              </a:rPr>
              <a:t>You made a way for us to be like You </a:t>
            </a:r>
          </a:p>
          <a:p>
            <a:r>
              <a:rPr lang="en-US" sz="4400" dirty="0">
                <a:solidFill>
                  <a:schemeClr val="bg1"/>
                </a:solidFill>
              </a:rPr>
              <a:t>Now we are born of Him as well, </a:t>
            </a:r>
          </a:p>
          <a:p>
            <a:r>
              <a:rPr lang="en-US" sz="4400" dirty="0">
                <a:solidFill>
                  <a:schemeClr val="bg1"/>
                </a:solidFill>
              </a:rPr>
              <a:t>and now Your nature’s our true self</a:t>
            </a:r>
          </a:p>
          <a:p>
            <a:r>
              <a:rPr lang="en-US" sz="4400" dirty="0">
                <a:solidFill>
                  <a:schemeClr val="bg1"/>
                </a:solidFill>
              </a:rPr>
              <a:t>In You we live and move and have our being</a:t>
            </a:r>
            <a:endParaRPr lang="en-US" sz="44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9571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latinLnBrk="1"/>
            <a:r>
              <a:rPr lang="en-US" sz="4200" i="1" dirty="0">
                <a:solidFill>
                  <a:schemeClr val="bg1"/>
                </a:solidFill>
              </a:rPr>
              <a:t>One Way, Jesus, </a:t>
            </a:r>
          </a:p>
          <a:p>
            <a:pPr latinLnBrk="1"/>
            <a:r>
              <a:rPr lang="en-US" sz="4200" i="1" dirty="0">
                <a:solidFill>
                  <a:schemeClr val="bg1"/>
                </a:solidFill>
              </a:rPr>
              <a:t>through Your blood You set us free forever</a:t>
            </a:r>
          </a:p>
          <a:p>
            <a:pPr latinLnBrk="1"/>
            <a:r>
              <a:rPr lang="en-US" sz="4200" i="1" dirty="0">
                <a:solidFill>
                  <a:schemeClr val="bg1"/>
                </a:solidFill>
              </a:rPr>
              <a:t>One Way, Jesus, </a:t>
            </a:r>
          </a:p>
          <a:p>
            <a:pPr latinLnBrk="1"/>
            <a:r>
              <a:rPr lang="en-US" sz="4200" i="1" dirty="0">
                <a:solidFill>
                  <a:schemeClr val="bg1"/>
                </a:solidFill>
              </a:rPr>
              <a:t>we’re the righteousness of God, our Father </a:t>
            </a:r>
          </a:p>
          <a:p>
            <a:pPr latinLnBrk="1"/>
            <a:endParaRPr lang="en-US" sz="4200" i="1" dirty="0">
              <a:solidFill>
                <a:schemeClr val="bg1"/>
              </a:solidFill>
            </a:endParaRPr>
          </a:p>
          <a:p>
            <a:pPr latinLnBrk="1"/>
            <a:r>
              <a:rPr lang="en-US" sz="4200" i="1" dirty="0">
                <a:solidFill>
                  <a:schemeClr val="bg1"/>
                </a:solidFill>
              </a:rPr>
              <a:t>One way, Jesus, </a:t>
            </a:r>
          </a:p>
          <a:p>
            <a:pPr latinLnBrk="1"/>
            <a:r>
              <a:rPr lang="en-US" sz="4200" i="1" dirty="0">
                <a:solidFill>
                  <a:schemeClr val="bg1"/>
                </a:solidFill>
              </a:rPr>
              <a:t>we were raised with You to reign forever</a:t>
            </a:r>
          </a:p>
          <a:p>
            <a:r>
              <a:rPr lang="en-US" sz="4200" i="1" dirty="0">
                <a:solidFill>
                  <a:schemeClr val="bg1"/>
                </a:solidFill>
              </a:rPr>
              <a:t>One way, Jesus, </a:t>
            </a:r>
          </a:p>
          <a:p>
            <a:r>
              <a:rPr lang="en-US" sz="4200" i="1" dirty="0">
                <a:solidFill>
                  <a:schemeClr val="bg1"/>
                </a:solidFill>
              </a:rPr>
              <a:t>seated at the right hand of our Father</a:t>
            </a:r>
          </a:p>
        </p:txBody>
      </p:sp>
    </p:spTree>
    <p:extLst>
      <p:ext uri="{BB962C8B-B14F-4D97-AF65-F5344CB8AC3E}">
        <p14:creationId xmlns:p14="http://schemas.microsoft.com/office/powerpoint/2010/main" val="1404187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endParaRPr lang="en-US" sz="4400" dirty="0">
              <a:solidFill>
                <a:schemeClr val="bg1"/>
              </a:solidFill>
            </a:endParaRPr>
          </a:p>
          <a:p>
            <a:endParaRPr lang="en-US" sz="4400" dirty="0">
              <a:solidFill>
                <a:schemeClr val="bg1"/>
              </a:solidFill>
            </a:endParaRPr>
          </a:p>
          <a:p>
            <a:r>
              <a:rPr lang="en-US" sz="4400" dirty="0">
                <a:solidFill>
                  <a:schemeClr val="bg1"/>
                </a:solidFill>
              </a:rPr>
              <a:t>You are the Way, the Truth, and the Life </a:t>
            </a:r>
          </a:p>
          <a:p>
            <a:r>
              <a:rPr lang="en-US" sz="4400" dirty="0">
                <a:solidFill>
                  <a:schemeClr val="bg1"/>
                </a:solidFill>
              </a:rPr>
              <a:t>We live by faith and not by sight</a:t>
            </a:r>
          </a:p>
          <a:p>
            <a:r>
              <a:rPr lang="en-US" sz="4400" dirty="0">
                <a:solidFill>
                  <a:schemeClr val="bg1"/>
                </a:solidFill>
              </a:rPr>
              <a:t>It’s You, we're living all in You</a:t>
            </a:r>
            <a:endParaRPr lang="en-US" sz="44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7594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203</Words>
  <Application>Microsoft Office PowerPoint</Application>
  <PresentationFormat>Widescreen</PresentationFormat>
  <Paragraphs>34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 City</cp:lastModifiedBy>
  <cp:revision>23</cp:revision>
  <dcterms:created xsi:type="dcterms:W3CDTF">2006-08-16T00:00:00Z</dcterms:created>
  <dcterms:modified xsi:type="dcterms:W3CDTF">2020-07-30T21:04:32Z</dcterms:modified>
</cp:coreProperties>
</file>