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</a:rPr>
              <a:t>I lay my life down at Your feet,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Eternal Life is all I need 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You are the Light that’s shining inside me 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In troubled times my heart may veer,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but Perfect Love casts out all fear </a:t>
            </a:r>
          </a:p>
          <a:p>
            <a:r>
              <a:rPr lang="en-US" sz="2800" dirty="0">
                <a:solidFill>
                  <a:schemeClr val="bg1"/>
                </a:solidFill>
              </a:rPr>
              <a:t>I’ve been set free it’s You who lives in me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endParaRPr lang="en-US" sz="4000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One Way, Jesus,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through Your blood You set us free forever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One Way, Jesus, 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we’re the righteousness of God, our Father</a:t>
            </a:r>
          </a:p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You are the first begotten Son,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the very first born of the ONE</a:t>
            </a:r>
          </a:p>
          <a:p>
            <a:r>
              <a:rPr lang="en-US" sz="2800" dirty="0">
                <a:solidFill>
                  <a:schemeClr val="bg1"/>
                </a:solidFill>
              </a:rPr>
              <a:t>You made a way for us to be like You </a:t>
            </a:r>
          </a:p>
          <a:p>
            <a:r>
              <a:rPr lang="en-US" sz="2800" dirty="0">
                <a:solidFill>
                  <a:schemeClr val="bg1"/>
                </a:solidFill>
              </a:rPr>
              <a:t>Now we are born of Him as well,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and now Your nature’s our true self</a:t>
            </a:r>
          </a:p>
          <a:p>
            <a:r>
              <a:rPr lang="en-US" sz="2800" dirty="0">
                <a:solidFill>
                  <a:schemeClr val="bg1"/>
                </a:solidFill>
              </a:rPr>
              <a:t>In You we live and move and have our being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i="1" dirty="0">
                <a:solidFill>
                  <a:schemeClr val="bg1"/>
                </a:solidFill>
              </a:rPr>
              <a:t>One Way, Jesus, 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through Your blood You set us free forever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One Way, Jesus, 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we’re the righteousness of God, our Father </a:t>
            </a:r>
          </a:p>
          <a:p>
            <a:pPr latinLnBrk="1"/>
            <a:endParaRPr lang="en-US" sz="2000" i="1" dirty="0">
              <a:solidFill>
                <a:schemeClr val="bg1"/>
              </a:solidFill>
            </a:endParaRP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One way, Jesus, 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we were raised with You to reign forever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One way, Jesus, 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seated at the right hand of our Father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are the Way, the Truth, and the Life 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live by faith and not by sight</a:t>
            </a:r>
          </a:p>
          <a:p>
            <a:r>
              <a:rPr lang="en-US" sz="4000" dirty="0">
                <a:solidFill>
                  <a:schemeClr val="bg1"/>
                </a:solidFill>
              </a:rPr>
              <a:t>It’s You, we're living all in You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203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2020-07-30T21:08:54Z</dcterms:modified>
</cp:coreProperties>
</file>