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Worthy is the Lamb who was slain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Holy, holy is He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Sing a new song  to Him who sits 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Heaven's Mercy Seat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Holy, Holy, Holy is the Lord, God Almighty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Who was and is and is to come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With all the Kingdom I sing, Praise to the King of Kings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my everything and I will adore You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Clothed in rainbows, of living color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Flashes of lightning, rolls of thunder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Blessing and honor, strength and glory and power be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To You, the only wise King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i="1" dirty="0">
                <a:solidFill>
                  <a:schemeClr val="bg1"/>
                </a:solidFill>
              </a:rPr>
              <a:t>Holy, Holy, Holy is The Lord, God Almighty</a:t>
            </a:r>
            <a:endParaRPr lang="en-US" b="1" i="1" dirty="0">
              <a:solidFill>
                <a:schemeClr val="bg1"/>
              </a:solidFill>
            </a:endParaRPr>
          </a:p>
          <a:p>
            <a:pPr latinLnBrk="1"/>
            <a:r>
              <a:rPr lang="en-US" i="1" dirty="0">
                <a:solidFill>
                  <a:schemeClr val="bg1"/>
                </a:solidFill>
              </a:rPr>
              <a:t>Who was and is and is to come</a:t>
            </a:r>
            <a:endParaRPr lang="en-US" b="1" i="1" dirty="0">
              <a:solidFill>
                <a:schemeClr val="bg1"/>
              </a:solidFill>
            </a:endParaRPr>
          </a:p>
          <a:p>
            <a:pPr latinLnBrk="1"/>
            <a:r>
              <a:rPr lang="en-US" i="1" dirty="0">
                <a:solidFill>
                  <a:schemeClr val="bg1"/>
                </a:solidFill>
              </a:rPr>
              <a:t>With all the Kingdom I sing, Praise to the King of Kings</a:t>
            </a:r>
            <a:endParaRPr lang="en-US" b="1" i="1" dirty="0">
              <a:solidFill>
                <a:schemeClr val="bg1"/>
              </a:solidFill>
            </a:endParaRPr>
          </a:p>
          <a:p>
            <a:pPr latinLnBrk="1"/>
            <a:r>
              <a:rPr lang="en-US" i="1" dirty="0">
                <a:solidFill>
                  <a:schemeClr val="bg1"/>
                </a:solidFill>
              </a:rPr>
              <a:t>You are my everything and I will adore You</a:t>
            </a:r>
          </a:p>
          <a:p>
            <a:pPr latinLnBrk="1"/>
            <a:r>
              <a:rPr lang="en-US" dirty="0">
                <a:solidFill>
                  <a:schemeClr val="bg1"/>
                </a:solidFill>
              </a:rPr>
              <a:t>/: Holy, holy, You are holy :/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Filled with wonder,  awestruck wonder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At the mention of Your Name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Jesus, Your Name is power,  breath and living water</a:t>
            </a:r>
            <a:endParaRPr lang="en-US" sz="4000" b="1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Such a marvelous mystery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Holy, Holy, Holy is the Lord, God Almighty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Who was and is and is to come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With all the Kingdom I sing, Praise to the King of Kings</a:t>
            </a:r>
            <a:endParaRPr lang="en-US" sz="4000" b="1" i="1" dirty="0">
              <a:solidFill>
                <a:schemeClr val="bg1"/>
              </a:solidFill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my everything and I will adore You</a:t>
            </a:r>
          </a:p>
        </p:txBody>
      </p:sp>
    </p:spTree>
    <p:extLst>
      <p:ext uri="{BB962C8B-B14F-4D97-AF65-F5344CB8AC3E}">
        <p14:creationId xmlns:p14="http://schemas.microsoft.com/office/powerpoint/2010/main" val="139924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214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2020-07-30T20:49:23Z</dcterms:modified>
</cp:coreProperties>
</file>