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We lean not on our own understanding</a:t>
            </a:r>
          </a:p>
          <a:p>
            <a:r>
              <a:rPr lang="en-US" sz="2800" dirty="0">
                <a:solidFill>
                  <a:schemeClr val="bg1"/>
                </a:solidFill>
              </a:rPr>
              <a:t>We are Your sons, oh God,</a:t>
            </a:r>
          </a:p>
          <a:p>
            <a:r>
              <a:rPr lang="en-US" sz="2800" dirty="0">
                <a:solidFill>
                  <a:schemeClr val="bg1"/>
                </a:solidFill>
              </a:rPr>
              <a:t>And we’re led by Your Spirit</a:t>
            </a:r>
          </a:p>
          <a:p>
            <a:r>
              <a:rPr lang="en-US" sz="2800" dirty="0">
                <a:solidFill>
                  <a:schemeClr val="bg1"/>
                </a:solidFill>
              </a:rPr>
              <a:t>We’re in this world but not conformed to it</a:t>
            </a:r>
          </a:p>
          <a:p>
            <a:r>
              <a:rPr lang="en-US" sz="2800" dirty="0">
                <a:solidFill>
                  <a:schemeClr val="bg1"/>
                </a:solidFill>
              </a:rPr>
              <a:t>We have the mind of Christ</a:t>
            </a:r>
          </a:p>
          <a:p>
            <a:r>
              <a:rPr lang="en-US" sz="2800" dirty="0">
                <a:solidFill>
                  <a:schemeClr val="bg1"/>
                </a:solidFill>
              </a:rPr>
              <a:t>We’re conformed to Your image</a:t>
            </a:r>
            <a:endParaRPr lang="en-US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We’ve been given everything that 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Pertains to life and godliness</a:t>
            </a:r>
          </a:p>
          <a:p>
            <a:r>
              <a:rPr lang="en-US" sz="4000" i="1" dirty="0">
                <a:solidFill>
                  <a:schemeClr val="bg1"/>
                </a:solidFill>
              </a:rPr>
              <a:t>Through the knowledge of You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We will move these mountains by Your Faith within us</a:t>
            </a:r>
          </a:p>
          <a:p>
            <a:r>
              <a:rPr lang="en-US" sz="3600" dirty="0">
                <a:solidFill>
                  <a:schemeClr val="bg1"/>
                </a:solidFill>
              </a:rPr>
              <a:t>We will move these mountains for You live within us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We will move through mountains by Your Faith within us</a:t>
            </a:r>
          </a:p>
          <a:p>
            <a:r>
              <a:rPr lang="en-US" sz="3600" dirty="0">
                <a:solidFill>
                  <a:schemeClr val="bg1"/>
                </a:solidFill>
              </a:rPr>
              <a:t>We will move through mountains for You live within us</a:t>
            </a:r>
            <a:endParaRPr lang="en-US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Your promise I hold on to, Your promise I hold on to</a:t>
            </a:r>
          </a:p>
          <a:p>
            <a:r>
              <a:rPr lang="en-US" sz="4000" dirty="0">
                <a:solidFill>
                  <a:schemeClr val="bg1"/>
                </a:solidFill>
              </a:rPr>
              <a:t>Your promise I hold on to, Your promise I hold on to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122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101</cp:revision>
  <dcterms:created xsi:type="dcterms:W3CDTF">2006-08-16T00:00:00Z</dcterms:created>
  <dcterms:modified xsi:type="dcterms:W3CDTF">2020-07-30T20:40:15Z</dcterms:modified>
</cp:coreProperties>
</file>