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We lean not on our own understanding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are Your sons, oh God,</a:t>
            </a:r>
          </a:p>
          <a:p>
            <a:r>
              <a:rPr lang="en-US" sz="4000" dirty="0">
                <a:solidFill>
                  <a:schemeClr val="bg1"/>
                </a:solidFill>
              </a:rPr>
              <a:t>And we’re led by Your Spirit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We’re in this world but not conformed to it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have the mind of Christ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We’re conformed to Your image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We’ve been given everything that 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Pertains to life and godliness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Through the knowledge of You</a:t>
            </a:r>
          </a:p>
        </p:txBody>
      </p:sp>
    </p:spTree>
    <p:extLst>
      <p:ext uri="{BB962C8B-B14F-4D97-AF65-F5344CB8AC3E}">
        <p14:creationId xmlns:p14="http://schemas.microsoft.com/office/powerpoint/2010/main" val="149535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We will move these mountains by Your Faith within 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will move these mountains for You live within us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We will move through mountains by Your Faith within 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will move through mountains for You live within us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6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Your promise I hold on to, Your promise I hold on to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Your promise I hold on to, Your promise I hold on to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68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19</cp:revision>
  <dcterms:created xsi:type="dcterms:W3CDTF">2006-08-16T00:00:00Z</dcterms:created>
  <dcterms:modified xsi:type="dcterms:W3CDTF">2020-07-30T20:35:24Z</dcterms:modified>
</cp:coreProperties>
</file>