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62" r:id="rId4"/>
    <p:sldId id="261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endParaRPr lang="en-US" sz="4000" dirty="0">
              <a:solidFill>
                <a:schemeClr val="bg1"/>
              </a:solidFill>
              <a:latin typeface="+mj-lt"/>
            </a:endParaRPr>
          </a:p>
          <a:p>
            <a:endParaRPr lang="en-US" sz="4000" i="1" dirty="0">
              <a:solidFill>
                <a:schemeClr val="bg1"/>
              </a:solidFill>
              <a:latin typeface="+mj-lt"/>
            </a:endParaRPr>
          </a:p>
          <a:p>
            <a:endParaRPr lang="en-US" sz="4000" i="1" dirty="0">
              <a:solidFill>
                <a:schemeClr val="bg1"/>
              </a:solidFill>
              <a:latin typeface="+mj-lt"/>
            </a:endParaRPr>
          </a:p>
          <a:p>
            <a:r>
              <a:rPr lang="en-US" sz="4400" i="1" dirty="0">
                <a:solidFill>
                  <a:schemeClr val="bg1"/>
                </a:solidFill>
                <a:latin typeface="+mj-lt"/>
              </a:rPr>
              <a:t>Where You go I go, What You say I say</a:t>
            </a:r>
          </a:p>
          <a:p>
            <a:r>
              <a:rPr lang="en-US" sz="4400" i="1" dirty="0">
                <a:solidFill>
                  <a:schemeClr val="bg1"/>
                </a:solidFill>
                <a:latin typeface="+mj-lt"/>
              </a:rPr>
              <a:t>What You pray I pray, What You pray I pray</a:t>
            </a:r>
          </a:p>
        </p:txBody>
      </p:sp>
    </p:spTree>
    <p:extLst>
      <p:ext uri="{BB962C8B-B14F-4D97-AF65-F5344CB8AC3E}">
        <p14:creationId xmlns:p14="http://schemas.microsoft.com/office/powerpoint/2010/main" val="3601730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endParaRPr lang="en-US" sz="4800" dirty="0">
              <a:solidFill>
                <a:schemeClr val="bg1"/>
              </a:solidFill>
            </a:endParaRPr>
          </a:p>
          <a:p>
            <a:r>
              <a:rPr lang="en-US" sz="4800" dirty="0">
                <a:solidFill>
                  <a:schemeClr val="bg1"/>
                </a:solidFill>
              </a:rPr>
              <a:t>It’s Christ who lives in me, </a:t>
            </a:r>
          </a:p>
          <a:p>
            <a:r>
              <a:rPr lang="en-US" sz="4800" dirty="0">
                <a:solidFill>
                  <a:schemeClr val="bg1"/>
                </a:solidFill>
              </a:rPr>
              <a:t>for I’ve been crucified</a:t>
            </a:r>
          </a:p>
          <a:p>
            <a:r>
              <a:rPr lang="en-US" sz="4800" dirty="0">
                <a:solidFill>
                  <a:schemeClr val="bg1"/>
                </a:solidFill>
              </a:rPr>
              <a:t>With Him, it is no longer </a:t>
            </a:r>
          </a:p>
          <a:p>
            <a:r>
              <a:rPr lang="en-US" sz="4800" dirty="0">
                <a:solidFill>
                  <a:schemeClr val="bg1"/>
                </a:solidFill>
              </a:rPr>
              <a:t>I who live but Jesus</a:t>
            </a:r>
          </a:p>
          <a:p>
            <a:r>
              <a:rPr lang="en-US" sz="4800" dirty="0">
                <a:solidFill>
                  <a:schemeClr val="bg1"/>
                </a:solidFill>
              </a:rPr>
              <a:t>This very life I live, it is His very life</a:t>
            </a:r>
          </a:p>
          <a:p>
            <a:r>
              <a:rPr lang="en-US" sz="4800" dirty="0">
                <a:solidFill>
                  <a:schemeClr val="bg1"/>
                </a:solidFill>
              </a:rPr>
              <a:t>I have the mind of Christ, I have His very Spirit</a:t>
            </a:r>
          </a:p>
          <a:p>
            <a:endParaRPr lang="en-US" sz="3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I’ve been raised with Christ and now I’m in Him</a:t>
            </a:r>
          </a:p>
          <a:p>
            <a:r>
              <a:rPr lang="en-US" sz="4000" dirty="0">
                <a:solidFill>
                  <a:schemeClr val="bg1"/>
                </a:solidFill>
              </a:rPr>
              <a:t>I’m seated now with Him above all circumstances</a:t>
            </a:r>
          </a:p>
          <a:p>
            <a:r>
              <a:rPr lang="en-US" sz="4000" dirty="0">
                <a:solidFill>
                  <a:schemeClr val="bg1"/>
                </a:solidFill>
              </a:rPr>
              <a:t>Your resurrection power, Lord, works in me</a:t>
            </a:r>
          </a:p>
          <a:p>
            <a:r>
              <a:rPr lang="en-US" sz="4000" dirty="0">
                <a:solidFill>
                  <a:schemeClr val="bg1"/>
                </a:solidFill>
              </a:rPr>
              <a:t>For You were raised from death, and I was there in You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I was raised with You, I was raised with You, </a:t>
            </a:r>
          </a:p>
          <a:p>
            <a:r>
              <a:rPr lang="en-US" sz="4000" dirty="0">
                <a:solidFill>
                  <a:schemeClr val="bg1"/>
                </a:solidFill>
              </a:rPr>
              <a:t>I’m hid in You, I live in You</a:t>
            </a:r>
          </a:p>
        </p:txBody>
      </p:sp>
    </p:spTree>
    <p:extLst>
      <p:ext uri="{BB962C8B-B14F-4D97-AF65-F5344CB8AC3E}">
        <p14:creationId xmlns:p14="http://schemas.microsoft.com/office/powerpoint/2010/main" val="2489917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endParaRPr lang="en-US" sz="4000" dirty="0">
              <a:solidFill>
                <a:schemeClr val="bg1"/>
              </a:solidFill>
            </a:endParaRPr>
          </a:p>
          <a:p>
            <a:endParaRPr lang="en-US" sz="4000" i="1" dirty="0">
              <a:solidFill>
                <a:schemeClr val="bg1"/>
              </a:solidFill>
            </a:endParaRPr>
          </a:p>
          <a:p>
            <a:endParaRPr lang="en-US" sz="4000" i="1" dirty="0">
              <a:solidFill>
                <a:schemeClr val="bg1"/>
              </a:solidFill>
            </a:endParaRPr>
          </a:p>
          <a:p>
            <a:r>
              <a:rPr lang="en-US" sz="4400" i="1" dirty="0">
                <a:solidFill>
                  <a:schemeClr val="bg1"/>
                </a:solidFill>
              </a:rPr>
              <a:t>Where You go I go, What You say I say</a:t>
            </a:r>
          </a:p>
          <a:p>
            <a:r>
              <a:rPr lang="en-US" sz="4400" i="1" dirty="0">
                <a:solidFill>
                  <a:schemeClr val="bg1"/>
                </a:solidFill>
              </a:rPr>
              <a:t>What You pray I pray, What You pray I pray</a:t>
            </a:r>
          </a:p>
        </p:txBody>
      </p:sp>
    </p:spTree>
    <p:extLst>
      <p:ext uri="{BB962C8B-B14F-4D97-AF65-F5344CB8AC3E}">
        <p14:creationId xmlns:p14="http://schemas.microsoft.com/office/powerpoint/2010/main" val="4039744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endParaRPr lang="en-US" sz="4000">
              <a:solidFill>
                <a:schemeClr val="bg1"/>
              </a:solidFill>
            </a:endParaRPr>
          </a:p>
          <a:p>
            <a:r>
              <a:rPr lang="en-US" sz="4000">
                <a:solidFill>
                  <a:schemeClr val="bg1"/>
                </a:solidFill>
              </a:rPr>
              <a:t>Though </a:t>
            </a:r>
            <a:r>
              <a:rPr lang="en-US" sz="4000" dirty="0">
                <a:solidFill>
                  <a:schemeClr val="bg1"/>
                </a:solidFill>
              </a:rPr>
              <a:t>the world does not know us</a:t>
            </a:r>
          </a:p>
          <a:p>
            <a:r>
              <a:rPr lang="en-US" sz="4000" dirty="0">
                <a:solidFill>
                  <a:schemeClr val="bg1"/>
                </a:solidFill>
              </a:rPr>
              <a:t>The Father calls us sons</a:t>
            </a:r>
          </a:p>
          <a:p>
            <a:r>
              <a:rPr lang="en-US" sz="4000" dirty="0">
                <a:solidFill>
                  <a:schemeClr val="bg1"/>
                </a:solidFill>
              </a:rPr>
              <a:t>And we know that we are born of God</a:t>
            </a:r>
          </a:p>
          <a:p>
            <a:r>
              <a:rPr lang="en-US" sz="4000" dirty="0">
                <a:solidFill>
                  <a:schemeClr val="bg1"/>
                </a:solidFill>
              </a:rPr>
              <a:t>We’re the sons of God</a:t>
            </a:r>
          </a:p>
          <a:p>
            <a:endParaRPr lang="en-US" sz="4000" i="1" dirty="0">
              <a:solidFill>
                <a:schemeClr val="bg1"/>
              </a:solidFill>
            </a:endParaRPr>
          </a:p>
          <a:p>
            <a:r>
              <a:rPr lang="en-US" sz="4000" i="1" dirty="0">
                <a:solidFill>
                  <a:schemeClr val="bg1"/>
                </a:solidFill>
              </a:rPr>
              <a:t>Where You go I go, What You say I say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What You pray I pray, What You pray I pray</a:t>
            </a:r>
          </a:p>
        </p:txBody>
      </p:sp>
    </p:spTree>
    <p:extLst>
      <p:ext uri="{BB962C8B-B14F-4D97-AF65-F5344CB8AC3E}">
        <p14:creationId xmlns:p14="http://schemas.microsoft.com/office/powerpoint/2010/main" val="639332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199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15</cp:revision>
  <dcterms:created xsi:type="dcterms:W3CDTF">2006-08-16T00:00:00Z</dcterms:created>
  <dcterms:modified xsi:type="dcterms:W3CDTF">2020-07-30T20:25:49Z</dcterms:modified>
</cp:coreProperties>
</file>