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Where You go I go, What You say I say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What You pray I pray, What You pray I pray</a:t>
            </a: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609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054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358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It’s Christ who lives in me,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for I’ve been crucified</a:t>
            </a:r>
          </a:p>
          <a:p>
            <a:r>
              <a:rPr lang="en-US" sz="2800" dirty="0">
                <a:solidFill>
                  <a:schemeClr val="bg1"/>
                </a:solidFill>
              </a:rPr>
              <a:t>With Him, it is no longer 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who live but Jesus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This very life I live, it is His very life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have the mind of Christ, I have His very Spirit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I’ve been raised with Christ and now I’m in Him</a:t>
            </a:r>
          </a:p>
          <a:p>
            <a:r>
              <a:rPr lang="en-US" sz="2400" dirty="0">
                <a:solidFill>
                  <a:schemeClr val="bg1"/>
                </a:solidFill>
              </a:rPr>
              <a:t>I’m seated now with Him above all circumstances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Your resurrection power, Lord, works in me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For You were raised from death, and I was there in You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I was raised with You, I was raised with You,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I’m hid in You, I live in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Where You go I go, What You say I say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What You pray I pray, What You pray I pray</a:t>
            </a: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679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Though the world does not know us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Father calls us sons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we know that we are born of God</a:t>
            </a:r>
          </a:p>
          <a:p>
            <a:r>
              <a:rPr lang="en-US" sz="2400" dirty="0">
                <a:solidFill>
                  <a:schemeClr val="bg1"/>
                </a:solidFill>
              </a:rPr>
              <a:t>We’re the sons of God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Where You go I go, What You say I say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What You pray I pray, What You pray I pray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924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73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742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199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2020-07-30T20:30:51Z</dcterms:modified>
</cp:coreProperties>
</file>