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Name,  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 above all names, You are Lord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sing  and praise, And lift You up, our King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are Yours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No fear,  no lie  can stand against us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here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The Word,  You’ve come  to silence every doubt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here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  <p:extLst>
      <p:ext uri="{BB962C8B-B14F-4D97-AF65-F5344CB8AC3E}">
        <p14:creationId xmlns:p14="http://schemas.microsoft.com/office/powerpoint/2010/main" val="158865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One Name, One Name can save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One Name breaks every chain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One Name, always, One Name: Jesus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One Name, One Name remains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One Name we will proclaim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One Name, always, One Name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  <p:extLst>
      <p:ext uri="{BB962C8B-B14F-4D97-AF65-F5344CB8AC3E}">
        <p14:creationId xmlns:p14="http://schemas.microsoft.com/office/powerpoint/2010/main" val="364493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203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2020-07-30T18:17:04Z</dcterms:modified>
</cp:coreProperties>
</file>