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84" r:id="rId7"/>
    <p:sldId id="2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Behold what manner of love, was given unto us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The Father calls us His sons, born of the Word</a:t>
            </a:r>
          </a:p>
          <a:p>
            <a:r>
              <a:rPr lang="en-US" sz="4000" dirty="0">
                <a:solidFill>
                  <a:schemeClr val="bg1"/>
                </a:solidFill>
              </a:rPr>
              <a:t>Not of corruptible seed, but incorruptible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Through Your Spirit, oh God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It is You, We adore</a:t>
            </a:r>
          </a:p>
          <a:p>
            <a:r>
              <a:rPr lang="en-US" sz="4000" dirty="0">
                <a:solidFill>
                  <a:schemeClr val="bg1"/>
                </a:solidFill>
              </a:rPr>
              <a:t>It is You, praises are for</a:t>
            </a:r>
          </a:p>
          <a:p>
            <a:r>
              <a:rPr lang="en-US" sz="4000" dirty="0">
                <a:solidFill>
                  <a:schemeClr val="bg1"/>
                </a:solidFill>
              </a:rPr>
              <a:t>Only You, the heavens declare</a:t>
            </a:r>
          </a:p>
          <a:p>
            <a:r>
              <a:rPr lang="en-US" sz="4000" dirty="0">
                <a:solidFill>
                  <a:schemeClr val="bg1"/>
                </a:solidFill>
              </a:rPr>
              <a:t>It is You, It is You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Holy, holy are You, Awesome Father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Holy, holy is Your Name, oh Lord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Holy, holy are You, Holy Spirit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Holy are your sons too, born of You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It is You, we adore</a:t>
            </a:r>
          </a:p>
          <a:p>
            <a:r>
              <a:rPr lang="en-US" sz="4000" dirty="0">
                <a:solidFill>
                  <a:schemeClr val="bg1"/>
                </a:solidFill>
              </a:rPr>
              <a:t>It is You, only You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Yes, we know, we’re in You,</a:t>
            </a:r>
          </a:p>
          <a:p>
            <a:r>
              <a:rPr lang="en-US" sz="2400" dirty="0">
                <a:solidFill>
                  <a:schemeClr val="bg1"/>
                </a:solidFill>
              </a:rPr>
              <a:t>we are one, one with You</a:t>
            </a:r>
          </a:p>
          <a:p>
            <a:r>
              <a:rPr lang="en-US" sz="2400" dirty="0">
                <a:solidFill>
                  <a:schemeClr val="bg1"/>
                </a:solidFill>
              </a:rPr>
              <a:t>New creation, old things passed away,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all things new</a:t>
            </a:r>
          </a:p>
          <a:p>
            <a:r>
              <a:rPr lang="en-US" sz="2400" dirty="0">
                <a:solidFill>
                  <a:schemeClr val="bg1"/>
                </a:solidFill>
              </a:rPr>
              <a:t>We have put on new man,</a:t>
            </a:r>
          </a:p>
          <a:p>
            <a:r>
              <a:rPr lang="en-US" sz="2400" dirty="0">
                <a:solidFill>
                  <a:schemeClr val="bg1"/>
                </a:solidFill>
              </a:rPr>
              <a:t>who’s been made like Yourself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 true righteousness, in true holiness</a:t>
            </a: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Holy, holy are You, Awesome Father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Holy, holy is Your Name, oh Lord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Holy, holy are You, Holy Spirit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Holy are your sons too, born of You</a:t>
            </a:r>
          </a:p>
        </p:txBody>
      </p:sp>
    </p:spTree>
    <p:extLst>
      <p:ext uri="{BB962C8B-B14F-4D97-AF65-F5344CB8AC3E}">
        <p14:creationId xmlns:p14="http://schemas.microsoft.com/office/powerpoint/2010/main" val="4005101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It is You, we adore</a:t>
            </a:r>
          </a:p>
          <a:p>
            <a:r>
              <a:rPr lang="en-US" sz="4000" dirty="0">
                <a:solidFill>
                  <a:schemeClr val="bg1"/>
                </a:solidFill>
              </a:rPr>
              <a:t>It is You, only You</a:t>
            </a:r>
          </a:p>
        </p:txBody>
      </p:sp>
    </p:spTree>
    <p:extLst>
      <p:ext uri="{BB962C8B-B14F-4D97-AF65-F5344CB8AC3E}">
        <p14:creationId xmlns:p14="http://schemas.microsoft.com/office/powerpoint/2010/main" val="880871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198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2020-07-30T18:07:53Z</dcterms:modified>
</cp:coreProperties>
</file>