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6" r:id="rId3"/>
    <p:sldId id="277" r:id="rId4"/>
    <p:sldId id="283" r:id="rId5"/>
    <p:sldId id="281" r:id="rId6"/>
    <p:sldId id="284" r:id="rId7"/>
    <p:sldId id="282" r:id="rId8"/>
    <p:sldId id="285" r:id="rId9"/>
    <p:sldId id="286" r:id="rId10"/>
    <p:sldId id="287" r:id="rId11"/>
    <p:sldId id="28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6" y="209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endParaRPr lang="en-US" sz="4000" dirty="0">
              <a:solidFill>
                <a:schemeClr val="bg1"/>
              </a:solidFill>
              <a:latin typeface="+mj-lt"/>
            </a:endParaRP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You are here, moving in our midst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I worship You, I worship You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You are here, working in this place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I worship You, I worship You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Way Maker, Miracle Worker 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Promise Keeper, Light in the darkness 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my God, that is who You are You are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Way Maker, Miracle Worker 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Promise Keeper, Light in the darkness 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my God, that is who You are </a:t>
            </a:r>
          </a:p>
        </p:txBody>
      </p:sp>
    </p:spTree>
    <p:extLst>
      <p:ext uri="{BB962C8B-B14F-4D97-AF65-F5344CB8AC3E}">
        <p14:creationId xmlns:p14="http://schemas.microsoft.com/office/powerpoint/2010/main" val="3743221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That is who You are,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That is who You are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You are one with us,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We are one with You </a:t>
            </a:r>
          </a:p>
        </p:txBody>
      </p:sp>
    </p:spTree>
    <p:extLst>
      <p:ext uri="{BB962C8B-B14F-4D97-AF65-F5344CB8AC3E}">
        <p14:creationId xmlns:p14="http://schemas.microsoft.com/office/powerpoint/2010/main" val="622790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Way Maker, Miracle Worker 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Promise Keeper, Light in the darkness 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my God, that is who You are You are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Way Maker, Miracle Worker 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Promise Keeper, Light in the darkness 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my God, that is who You are </a:t>
            </a:r>
          </a:p>
        </p:txBody>
      </p:sp>
    </p:spTree>
    <p:extLst>
      <p:ext uri="{BB962C8B-B14F-4D97-AF65-F5344CB8AC3E}">
        <p14:creationId xmlns:p14="http://schemas.microsoft.com/office/powerpoint/2010/main" val="251074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200" dirty="0">
                <a:solidFill>
                  <a:schemeClr val="bg1"/>
                </a:solidFill>
                <a:latin typeface="+mj-lt"/>
              </a:rPr>
              <a:t>You are here, touching every heart, </a:t>
            </a:r>
          </a:p>
          <a:p>
            <a:pPr latinLnBrk="1"/>
            <a:r>
              <a:rPr lang="en-US" sz="2200" dirty="0">
                <a:solidFill>
                  <a:schemeClr val="bg1"/>
                </a:solidFill>
                <a:latin typeface="+mj-lt"/>
              </a:rPr>
              <a:t>I worship You, I worship You </a:t>
            </a:r>
          </a:p>
          <a:p>
            <a:pPr latinLnBrk="1"/>
            <a:r>
              <a:rPr lang="en-US" sz="2200" dirty="0">
                <a:solidFill>
                  <a:schemeClr val="bg1"/>
                </a:solidFill>
                <a:latin typeface="+mj-lt"/>
              </a:rPr>
              <a:t>You are here, healing every heart, </a:t>
            </a:r>
          </a:p>
          <a:p>
            <a:pPr latinLnBrk="1"/>
            <a:r>
              <a:rPr lang="en-US" sz="2200" dirty="0">
                <a:solidFill>
                  <a:schemeClr val="bg1"/>
                </a:solidFill>
                <a:latin typeface="+mj-lt"/>
              </a:rPr>
              <a:t>I worship You, I worship You</a:t>
            </a:r>
          </a:p>
          <a:p>
            <a:pPr latinLnBrk="1"/>
            <a:r>
              <a:rPr lang="en-US" sz="2200" dirty="0">
                <a:solidFill>
                  <a:schemeClr val="bg1"/>
                </a:solidFill>
              </a:rPr>
              <a:t>You are here, turning lives around, </a:t>
            </a:r>
          </a:p>
          <a:p>
            <a:pPr latinLnBrk="1"/>
            <a:r>
              <a:rPr lang="en-US" sz="2200" dirty="0">
                <a:solidFill>
                  <a:schemeClr val="bg1"/>
                </a:solidFill>
              </a:rPr>
              <a:t>I worship You, I worship You </a:t>
            </a:r>
          </a:p>
          <a:p>
            <a:pPr latinLnBrk="1"/>
            <a:r>
              <a:rPr lang="en-US" sz="2200" dirty="0">
                <a:solidFill>
                  <a:schemeClr val="bg1"/>
                </a:solidFill>
              </a:rPr>
              <a:t>You are here, mending every heart, </a:t>
            </a:r>
          </a:p>
          <a:p>
            <a:pPr latinLnBrk="1"/>
            <a:r>
              <a:rPr lang="en-US" sz="2200" dirty="0">
                <a:solidFill>
                  <a:schemeClr val="bg1"/>
                </a:solidFill>
              </a:rPr>
              <a:t>I worship You, I worship You </a:t>
            </a:r>
          </a:p>
        </p:txBody>
      </p:sp>
    </p:spTree>
    <p:extLst>
      <p:ext uri="{BB962C8B-B14F-4D97-AF65-F5344CB8AC3E}">
        <p14:creationId xmlns:p14="http://schemas.microsoft.com/office/powerpoint/2010/main" val="1724725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Way Maker, Miracle Worker 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Promise Keeper, Light in the darkness 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my God, that is who You are You are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Way Maker, Miracle Worker 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Promise Keeper, Light in the darkness 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my God, that is who You are </a:t>
            </a:r>
          </a:p>
        </p:txBody>
      </p:sp>
    </p:spTree>
    <p:extLst>
      <p:ext uri="{BB962C8B-B14F-4D97-AF65-F5344CB8AC3E}">
        <p14:creationId xmlns:p14="http://schemas.microsoft.com/office/powerpoint/2010/main" val="2487761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That is who You are,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That is who You are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You are one with us,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We are one with You </a:t>
            </a:r>
          </a:p>
        </p:txBody>
      </p:sp>
    </p:spTree>
    <p:extLst>
      <p:ext uri="{BB962C8B-B14F-4D97-AF65-F5344CB8AC3E}">
        <p14:creationId xmlns:p14="http://schemas.microsoft.com/office/powerpoint/2010/main" val="709686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Way Maker, Miracle Worker 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Promise Keeper, Light in the darkness 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my God, that is who You are You are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Way Maker, Miracle Worker 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Promise Keeper, Light in the darkness 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my God, that is who You are </a:t>
            </a:r>
          </a:p>
        </p:txBody>
      </p:sp>
    </p:spTree>
    <p:extLst>
      <p:ext uri="{BB962C8B-B14F-4D97-AF65-F5344CB8AC3E}">
        <p14:creationId xmlns:p14="http://schemas.microsoft.com/office/powerpoint/2010/main" val="1209134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Even when I don't see it, You're working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Even when I don't feel it, You're working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You never stop, You never stop working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You never stop, You never stop working </a:t>
            </a:r>
          </a:p>
        </p:txBody>
      </p:sp>
    </p:spTree>
    <p:extLst>
      <p:ext uri="{BB962C8B-B14F-4D97-AF65-F5344CB8AC3E}">
        <p14:creationId xmlns:p14="http://schemas.microsoft.com/office/powerpoint/2010/main" val="4113366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Way Maker, Miracle Worker 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Promise Keeper, Light in the darkness 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my God, that is who You are You are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Way Maker, Miracle Worker 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Promise Keeper, Light in the darkness </a:t>
            </a:r>
          </a:p>
          <a:p>
            <a:r>
              <a:rPr lang="en-US" sz="2800" i="1" dirty="0">
                <a:solidFill>
                  <a:schemeClr val="bg1"/>
                </a:solidFill>
                <a:latin typeface="+mj-lt"/>
              </a:rPr>
              <a:t>my God, that is who You are </a:t>
            </a:r>
          </a:p>
        </p:txBody>
      </p:sp>
    </p:spTree>
    <p:extLst>
      <p:ext uri="{BB962C8B-B14F-4D97-AF65-F5344CB8AC3E}">
        <p14:creationId xmlns:p14="http://schemas.microsoft.com/office/powerpoint/2010/main" val="1825831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That is who You are,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That is who You are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You are one with us,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We are one with You </a:t>
            </a:r>
          </a:p>
        </p:txBody>
      </p:sp>
    </p:spTree>
    <p:extLst>
      <p:ext uri="{BB962C8B-B14F-4D97-AF65-F5344CB8AC3E}">
        <p14:creationId xmlns:p14="http://schemas.microsoft.com/office/powerpoint/2010/main" val="61637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401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98</cp:revision>
  <dcterms:created xsi:type="dcterms:W3CDTF">2006-08-16T00:00:00Z</dcterms:created>
  <dcterms:modified xsi:type="dcterms:W3CDTF">2020-05-16T15:14:34Z</dcterms:modified>
</cp:coreProperties>
</file>