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83" r:id="rId5"/>
    <p:sldId id="281" r:id="rId6"/>
    <p:sldId id="284" r:id="rId7"/>
    <p:sldId id="282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20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moving in our midst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working in this place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374322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62279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touching every heart,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healing every heart,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turning lives around,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mending every heart,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24877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70968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120913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Even when I don't see it, You're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Even when I don't feel it, You're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never stop, You never stop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never stop, You never stop working </a:t>
            </a:r>
          </a:p>
        </p:txBody>
      </p:sp>
    </p:spTree>
    <p:extLst>
      <p:ext uri="{BB962C8B-B14F-4D97-AF65-F5344CB8AC3E}">
        <p14:creationId xmlns:p14="http://schemas.microsoft.com/office/powerpoint/2010/main" val="411336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182583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6163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400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99</cp:revision>
  <dcterms:created xsi:type="dcterms:W3CDTF">2006-08-16T00:00:00Z</dcterms:created>
  <dcterms:modified xsi:type="dcterms:W3CDTF">2020-05-16T15:29:38Z</dcterms:modified>
</cp:coreProperties>
</file>