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/:   Praise the Lord, O my soul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let all that’s within me praise His Name :/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For I will not die; I will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I will tell of the works of the Lord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sing of His wonders</a:t>
            </a: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I will not die, I will live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will not die, I will live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get to love You through whatever comes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What a privilege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 get to love You through whatever comes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O how sweet it is</a:t>
            </a:r>
          </a:p>
        </p:txBody>
      </p:sp>
    </p:spTree>
    <p:extLst>
      <p:ext uri="{BB962C8B-B14F-4D97-AF65-F5344CB8AC3E}">
        <p14:creationId xmlns:p14="http://schemas.microsoft.com/office/powerpoint/2010/main" val="70968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Nothing’s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take Your praise out of my mouth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</p:txBody>
      </p:sp>
    </p:spTree>
    <p:extLst>
      <p:ext uri="{BB962C8B-B14F-4D97-AF65-F5344CB8AC3E}">
        <p14:creationId xmlns:p14="http://schemas.microsoft.com/office/powerpoint/2010/main" val="411336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will not die, I will live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will not die, I will live</a:t>
            </a: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For I will not die; I will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I will tell of the works of the Lord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sing of His wonders</a:t>
            </a:r>
          </a:p>
        </p:txBody>
      </p:sp>
    </p:spTree>
    <p:extLst>
      <p:ext uri="{BB962C8B-B14F-4D97-AF65-F5344CB8AC3E}">
        <p14:creationId xmlns:p14="http://schemas.microsoft.com/office/powerpoint/2010/main" val="243222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Nothing’s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take Your praise out of my mouth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</p:txBody>
      </p:sp>
    </p:spTree>
    <p:extLst>
      <p:ext uri="{BB962C8B-B14F-4D97-AF65-F5344CB8AC3E}">
        <p14:creationId xmlns:p14="http://schemas.microsoft.com/office/powerpoint/2010/main" val="247847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</p:txBody>
      </p:sp>
    </p:spTree>
    <p:extLst>
      <p:ext uri="{BB962C8B-B14F-4D97-AF65-F5344CB8AC3E}">
        <p14:creationId xmlns:p14="http://schemas.microsoft.com/office/powerpoint/2010/main" val="3699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181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</cp:lastModifiedBy>
  <cp:revision>94</cp:revision>
  <dcterms:created xsi:type="dcterms:W3CDTF">2006-08-16T00:00:00Z</dcterms:created>
  <dcterms:modified xsi:type="dcterms:W3CDTF">2020-05-09T17:40:45Z</dcterms:modified>
</cp:coreProperties>
</file>