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  <p:sldId id="277" r:id="rId4"/>
    <p:sldId id="281" r:id="rId5"/>
    <p:sldId id="282" r:id="rId6"/>
    <p:sldId id="283" r:id="rId7"/>
    <p:sldId id="284" r:id="rId8"/>
    <p:sldId id="28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242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/:   Praise the Lord, O my soul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And let all that’s within me praise His Name :/ 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For I will not die; I will live</a:t>
            </a: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And I will tell of the works of the Lord</a:t>
            </a: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And sing of His wonders</a:t>
            </a:r>
          </a:p>
          <a:p>
            <a:endParaRPr lang="en-US" dirty="0">
              <a:solidFill>
                <a:schemeClr val="bg1"/>
              </a:solidFill>
              <a:latin typeface="+mj-lt"/>
            </a:endParaRPr>
          </a:p>
          <a:p>
            <a:r>
              <a:rPr lang="en-US" dirty="0">
                <a:solidFill>
                  <a:schemeClr val="bg1"/>
                </a:solidFill>
              </a:rPr>
              <a:t>I will not die, I will live </a:t>
            </a:r>
          </a:p>
          <a:p>
            <a:r>
              <a:rPr lang="en-US" dirty="0">
                <a:solidFill>
                  <a:schemeClr val="bg1"/>
                </a:solidFill>
              </a:rPr>
              <a:t>I will not die, I will live</a:t>
            </a:r>
          </a:p>
        </p:txBody>
      </p:sp>
    </p:spTree>
    <p:extLst>
      <p:ext uri="{BB962C8B-B14F-4D97-AF65-F5344CB8AC3E}">
        <p14:creationId xmlns:p14="http://schemas.microsoft.com/office/powerpoint/2010/main" val="251074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You’re a great God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You’re a great God</a:t>
            </a:r>
          </a:p>
        </p:txBody>
      </p:sp>
    </p:spTree>
    <p:extLst>
      <p:ext uri="{BB962C8B-B14F-4D97-AF65-F5344CB8AC3E}">
        <p14:creationId xmlns:p14="http://schemas.microsoft.com/office/powerpoint/2010/main" val="172472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I get to love You through whatever comes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What a privilege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That I get to love You through whatever comes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O how sweet it is</a:t>
            </a:r>
          </a:p>
        </p:txBody>
      </p:sp>
    </p:spTree>
    <p:extLst>
      <p:ext uri="{BB962C8B-B14F-4D97-AF65-F5344CB8AC3E}">
        <p14:creationId xmlns:p14="http://schemas.microsoft.com/office/powerpoint/2010/main" val="70968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Nothing’s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gonna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take Your praise out of my mouth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As long as I shall live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As long as I shall live</a:t>
            </a:r>
          </a:p>
        </p:txBody>
      </p:sp>
    </p:spTree>
    <p:extLst>
      <p:ext uri="{BB962C8B-B14F-4D97-AF65-F5344CB8AC3E}">
        <p14:creationId xmlns:p14="http://schemas.microsoft.com/office/powerpoint/2010/main" val="4113366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 will not die, I will live </a:t>
            </a:r>
          </a:p>
          <a:p>
            <a:r>
              <a:rPr lang="en-US" dirty="0">
                <a:solidFill>
                  <a:schemeClr val="bg1"/>
                </a:solidFill>
              </a:rPr>
              <a:t>I will not die, I will live</a:t>
            </a:r>
          </a:p>
          <a:p>
            <a:endParaRPr lang="en-US" dirty="0">
              <a:solidFill>
                <a:schemeClr val="bg1"/>
              </a:solidFill>
              <a:latin typeface="+mj-lt"/>
            </a:endParaRP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For I will not die; I will live</a:t>
            </a: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And I will tell of the works of the Lord</a:t>
            </a: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And sing of His wonders</a:t>
            </a:r>
          </a:p>
        </p:txBody>
      </p:sp>
    </p:spTree>
    <p:extLst>
      <p:ext uri="{BB962C8B-B14F-4D97-AF65-F5344CB8AC3E}">
        <p14:creationId xmlns:p14="http://schemas.microsoft.com/office/powerpoint/2010/main" val="2432223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Nothing’s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gonna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take Your praise out of my mouth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As long as I shall live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As long as I shall live</a:t>
            </a:r>
          </a:p>
        </p:txBody>
      </p:sp>
    </p:spTree>
    <p:extLst>
      <p:ext uri="{BB962C8B-B14F-4D97-AF65-F5344CB8AC3E}">
        <p14:creationId xmlns:p14="http://schemas.microsoft.com/office/powerpoint/2010/main" val="2478471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You’re a great God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You’re a great God</a:t>
            </a:r>
          </a:p>
        </p:txBody>
      </p:sp>
    </p:spTree>
    <p:extLst>
      <p:ext uri="{BB962C8B-B14F-4D97-AF65-F5344CB8AC3E}">
        <p14:creationId xmlns:p14="http://schemas.microsoft.com/office/powerpoint/2010/main" val="3699933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181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</cp:lastModifiedBy>
  <cp:revision>95</cp:revision>
  <dcterms:created xsi:type="dcterms:W3CDTF">2006-08-16T00:00:00Z</dcterms:created>
  <dcterms:modified xsi:type="dcterms:W3CDTF">2020-05-09T17:47:46Z</dcterms:modified>
</cp:coreProperties>
</file>