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91" r:id="rId2"/>
    <p:sldId id="296" r:id="rId3"/>
    <p:sldId id="301" r:id="rId4"/>
    <p:sldId id="302" r:id="rId5"/>
    <p:sldId id="297" r:id="rId6"/>
    <p:sldId id="298" r:id="rId7"/>
    <p:sldId id="299" r:id="rId8"/>
    <p:sldId id="30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5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6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8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7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8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9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5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9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7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1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4CF24-276D-479E-BDE0-118EE2BCC86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8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In the glory, of Your presence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find rest, for my soul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In the depths, of Your Love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find peace, that makes me whole</a:t>
            </a:r>
          </a:p>
        </p:txBody>
      </p:sp>
    </p:spTree>
    <p:extLst>
      <p:ext uri="{BB962C8B-B14F-4D97-AF65-F5344CB8AC3E}">
        <p14:creationId xmlns:p14="http://schemas.microsoft.com/office/powerpoint/2010/main" val="271425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 I love, I love you Jesus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8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In the glory, of Your presence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find rest, for my soul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In the depths, of Your Love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find peace, that makes me whole</a:t>
            </a:r>
          </a:p>
        </p:txBody>
      </p:sp>
    </p:spTree>
    <p:extLst>
      <p:ext uri="{BB962C8B-B14F-4D97-AF65-F5344CB8AC3E}">
        <p14:creationId xmlns:p14="http://schemas.microsoft.com/office/powerpoint/2010/main" val="313614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 I love, I love you Jesus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606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For You are in us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And we are in You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Together we’re one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This love that You have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Given to us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Was never in doubt</a:t>
            </a:r>
          </a:p>
        </p:txBody>
      </p:sp>
    </p:spTree>
    <p:extLst>
      <p:ext uri="{BB962C8B-B14F-4D97-AF65-F5344CB8AC3E}">
        <p14:creationId xmlns:p14="http://schemas.microsoft.com/office/powerpoint/2010/main" val="395217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 I love, I love you Jesus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60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In Your Presence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Is fullness of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Fullness of joy</a:t>
            </a:r>
          </a:p>
        </p:txBody>
      </p:sp>
    </p:spTree>
    <p:extLst>
      <p:ext uri="{BB962C8B-B14F-4D97-AF65-F5344CB8AC3E}">
        <p14:creationId xmlns:p14="http://schemas.microsoft.com/office/powerpoint/2010/main" val="106733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 I love, I love you Jesus</a:t>
            </a:r>
          </a:p>
          <a:p>
            <a:r>
              <a:rPr lang="en-US" sz="4800" i="1" dirty="0">
                <a:solidFill>
                  <a:schemeClr val="bg1"/>
                </a:solidFill>
              </a:rPr>
              <a:t>I love, I love, I love Your presence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38131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248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15:51-52 (AMP)</dc:title>
  <dc:creator>Shem Heiple</dc:creator>
  <cp:lastModifiedBy>Celebration</cp:lastModifiedBy>
  <cp:revision>22</cp:revision>
  <dcterms:created xsi:type="dcterms:W3CDTF">2018-03-17T19:47:16Z</dcterms:created>
  <dcterms:modified xsi:type="dcterms:W3CDTF">2020-05-11T09:55:10Z</dcterms:modified>
</cp:coreProperties>
</file>