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96" y="209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400" dirty="0">
                <a:solidFill>
                  <a:schemeClr val="bg1"/>
                </a:solidFill>
                <a:latin typeface="Trebuchet MS" panose="020B0603020202020204" pitchFamily="34" charset="0"/>
              </a:rPr>
              <a:t>Every time I think of You, oh-oh-oh</a:t>
            </a:r>
          </a:p>
          <a:p>
            <a:pPr latinLnBrk="1"/>
            <a:r>
              <a:rPr lang="en-US" sz="4400" dirty="0">
                <a:solidFill>
                  <a:schemeClr val="bg1"/>
                </a:solidFill>
                <a:latin typeface="Trebuchet MS" panose="020B0603020202020204" pitchFamily="34" charset="0"/>
              </a:rPr>
              <a:t>My thoughts are Your thoughts</a:t>
            </a:r>
          </a:p>
          <a:p>
            <a:pPr latinLnBrk="1"/>
            <a:r>
              <a:rPr lang="en-US" sz="4400" dirty="0">
                <a:solidFill>
                  <a:schemeClr val="bg1"/>
                </a:solidFill>
                <a:latin typeface="Trebuchet MS" panose="020B0603020202020204" pitchFamily="34" charset="0"/>
              </a:rPr>
              <a:t>My thoughts are Your thoughts</a:t>
            </a:r>
          </a:p>
          <a:p>
            <a:pPr latinLnBrk="1"/>
            <a:r>
              <a:rPr lang="en-US" sz="4400" dirty="0">
                <a:solidFill>
                  <a:schemeClr val="bg1"/>
                </a:solidFill>
                <a:latin typeface="Trebuchet MS" panose="020B0603020202020204" pitchFamily="34" charset="0"/>
              </a:rPr>
              <a:t>And every time You think of me, oh-oh-oh</a:t>
            </a:r>
          </a:p>
          <a:p>
            <a:pPr latinLnBrk="1"/>
            <a:r>
              <a:rPr lang="en-US" sz="4400" dirty="0">
                <a:solidFill>
                  <a:schemeClr val="bg1"/>
                </a:solidFill>
                <a:latin typeface="Trebuchet MS" panose="020B0603020202020204" pitchFamily="34" charset="0"/>
              </a:rPr>
              <a:t>I’m hidden in You</a:t>
            </a:r>
          </a:p>
          <a:p>
            <a:r>
              <a:rPr lang="en-US" sz="4400" dirty="0">
                <a:solidFill>
                  <a:schemeClr val="bg1"/>
                </a:solidFill>
                <a:latin typeface="Trebuchet MS" panose="020B0603020202020204" pitchFamily="34" charset="0"/>
              </a:rPr>
              <a:t>I’m hidden in You (I’m hidden in…LIFE)</a:t>
            </a:r>
            <a:endParaRPr lang="en-US" sz="4400" i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400" i="1" dirty="0">
                <a:solidFill>
                  <a:schemeClr val="bg1"/>
                </a:solidFill>
                <a:latin typeface="Trebuchet MS" panose="020B0603020202020204" pitchFamily="34" charset="0"/>
              </a:rPr>
              <a:t>LIFE and that more abundantly </a:t>
            </a:r>
          </a:p>
          <a:p>
            <a:pPr latinLnBrk="1"/>
            <a:r>
              <a:rPr lang="en-US" sz="4400" i="1" dirty="0">
                <a:solidFill>
                  <a:schemeClr val="bg1"/>
                </a:solidFill>
                <a:latin typeface="Trebuchet MS" panose="020B0603020202020204" pitchFamily="34" charset="0"/>
              </a:rPr>
              <a:t>LIFE and that more abundantly </a:t>
            </a:r>
          </a:p>
          <a:p>
            <a:pPr latinLnBrk="1"/>
            <a:r>
              <a:rPr lang="en-US" sz="4400" i="1" dirty="0">
                <a:solidFill>
                  <a:schemeClr val="bg1"/>
                </a:solidFill>
                <a:latin typeface="Trebuchet MS" panose="020B0603020202020204" pitchFamily="34" charset="0"/>
              </a:rPr>
              <a:t>LIFE and that more abundantly</a:t>
            </a:r>
          </a:p>
          <a:p>
            <a:r>
              <a:rPr lang="en-US" sz="4400" i="1" dirty="0">
                <a:solidFill>
                  <a:schemeClr val="bg1"/>
                </a:solidFill>
                <a:latin typeface="Trebuchet MS" panose="020B0603020202020204" pitchFamily="34" charset="0"/>
              </a:rPr>
              <a:t>More abundantly, more abundantly…Life</a:t>
            </a:r>
          </a:p>
        </p:txBody>
      </p:sp>
    </p:spTree>
    <p:extLst>
      <p:ext uri="{BB962C8B-B14F-4D97-AF65-F5344CB8AC3E}">
        <p14:creationId xmlns:p14="http://schemas.microsoft.com/office/powerpoint/2010/main" val="1170503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400" dirty="0">
                <a:solidFill>
                  <a:schemeClr val="bg1"/>
                </a:solidFill>
                <a:latin typeface="Trebuchet MS" panose="020B0603020202020204" pitchFamily="34" charset="0"/>
              </a:rPr>
              <a:t>You are everything to me, oh-oh-oh </a:t>
            </a:r>
          </a:p>
          <a:p>
            <a:pPr latinLnBrk="1"/>
            <a:r>
              <a:rPr lang="en-US" sz="4400" dirty="0">
                <a:solidFill>
                  <a:schemeClr val="bg1"/>
                </a:solidFill>
                <a:latin typeface="Trebuchet MS" panose="020B0603020202020204" pitchFamily="34" charset="0"/>
              </a:rPr>
              <a:t>My all in all, My all in all</a:t>
            </a:r>
          </a:p>
          <a:p>
            <a:pPr latinLnBrk="1"/>
            <a:r>
              <a:rPr lang="en-US" sz="4400" dirty="0">
                <a:solidFill>
                  <a:schemeClr val="bg1"/>
                </a:solidFill>
                <a:latin typeface="Trebuchet MS" panose="020B0603020202020204" pitchFamily="34" charset="0"/>
              </a:rPr>
              <a:t>For the thoughts You think towards me,</a:t>
            </a:r>
          </a:p>
          <a:p>
            <a:pPr latinLnBrk="1"/>
            <a:r>
              <a:rPr lang="en-US" sz="4400" dirty="0">
                <a:solidFill>
                  <a:schemeClr val="bg1"/>
                </a:solidFill>
                <a:latin typeface="Trebuchet MS" panose="020B0603020202020204" pitchFamily="34" charset="0"/>
              </a:rPr>
              <a:t>oh-oh-oh</a:t>
            </a:r>
          </a:p>
          <a:p>
            <a:pPr latinLnBrk="1"/>
            <a:r>
              <a:rPr lang="en-US" sz="4400" dirty="0">
                <a:solidFill>
                  <a:schemeClr val="bg1"/>
                </a:solidFill>
                <a:latin typeface="Trebuchet MS" panose="020B0603020202020204" pitchFamily="34" charset="0"/>
              </a:rPr>
              <a:t>Of peace and of hope</a:t>
            </a:r>
          </a:p>
          <a:p>
            <a:r>
              <a:rPr lang="en-US" sz="4400" dirty="0">
                <a:solidFill>
                  <a:schemeClr val="bg1"/>
                </a:solidFill>
                <a:latin typeface="Trebuchet MS" panose="020B0603020202020204" pitchFamily="34" charset="0"/>
              </a:rPr>
              <a:t>Of peace and of hope (Of peace and of…LIFE)</a:t>
            </a:r>
            <a:endParaRPr lang="en-US" sz="4400" i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689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400" i="1" dirty="0">
                <a:solidFill>
                  <a:schemeClr val="bg1"/>
                </a:solidFill>
                <a:latin typeface="Trebuchet MS" panose="020B0603020202020204" pitchFamily="34" charset="0"/>
              </a:rPr>
              <a:t>LIFE and that more abundantly </a:t>
            </a:r>
          </a:p>
          <a:p>
            <a:pPr latinLnBrk="1"/>
            <a:r>
              <a:rPr lang="en-US" sz="4400" i="1" dirty="0">
                <a:solidFill>
                  <a:schemeClr val="bg1"/>
                </a:solidFill>
                <a:latin typeface="Trebuchet MS" panose="020B0603020202020204" pitchFamily="34" charset="0"/>
              </a:rPr>
              <a:t>LIFE and that more abundantly </a:t>
            </a:r>
          </a:p>
          <a:p>
            <a:pPr latinLnBrk="1"/>
            <a:r>
              <a:rPr lang="en-US" sz="4400" i="1" dirty="0">
                <a:solidFill>
                  <a:schemeClr val="bg1"/>
                </a:solidFill>
                <a:latin typeface="Trebuchet MS" panose="020B0603020202020204" pitchFamily="34" charset="0"/>
              </a:rPr>
              <a:t>LIFE and that more abundantly</a:t>
            </a:r>
          </a:p>
          <a:p>
            <a:r>
              <a:rPr lang="en-US" sz="4400" i="1" dirty="0">
                <a:solidFill>
                  <a:schemeClr val="bg1"/>
                </a:solidFill>
                <a:latin typeface="Trebuchet MS" panose="020B0603020202020204" pitchFamily="34" charset="0"/>
              </a:rPr>
              <a:t>More abundantly, more abundantly…Life</a:t>
            </a:r>
          </a:p>
        </p:txBody>
      </p:sp>
    </p:spTree>
    <p:extLst>
      <p:ext uri="{BB962C8B-B14F-4D97-AF65-F5344CB8AC3E}">
        <p14:creationId xmlns:p14="http://schemas.microsoft.com/office/powerpoint/2010/main" val="4231599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129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36</cp:revision>
  <dcterms:created xsi:type="dcterms:W3CDTF">2006-08-16T00:00:00Z</dcterms:created>
  <dcterms:modified xsi:type="dcterms:W3CDTF">2020-05-16T18:14:46Z</dcterms:modified>
</cp:coreProperties>
</file>