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91" r:id="rId2"/>
    <p:sldId id="296" r:id="rId3"/>
    <p:sldId id="298" r:id="rId4"/>
    <p:sldId id="299" r:id="rId5"/>
    <p:sldId id="297" r:id="rId6"/>
    <p:sldId id="30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91" d="100"/>
          <a:sy n="91" d="100"/>
        </p:scale>
        <p:origin x="77" y="232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5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6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8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5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7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1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CF24-276D-479E-BDE0-118EE2BCC86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My hope is built on nothing less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Than Jesus’ blood and righteousness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dare not trust the sweetest frame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But wholly trust in Jesus’ name</a:t>
            </a:r>
          </a:p>
        </p:txBody>
      </p:sp>
    </p:spTree>
    <p:extLst>
      <p:ext uri="{BB962C8B-B14F-4D97-AF65-F5344CB8AC3E}">
        <p14:creationId xmlns:p14="http://schemas.microsoft.com/office/powerpoint/2010/main" val="271425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i="1" dirty="0">
                <a:solidFill>
                  <a:schemeClr val="bg1"/>
                </a:solidFill>
              </a:rPr>
              <a:t>Christ alone, Cornerstone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Weak made strong in the Savior’s love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Through the storm, He is Lord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Lord of all</a:t>
            </a:r>
          </a:p>
        </p:txBody>
      </p:sp>
    </p:spTree>
    <p:extLst>
      <p:ext uri="{BB962C8B-B14F-4D97-AF65-F5344CB8AC3E}">
        <p14:creationId xmlns:p14="http://schemas.microsoft.com/office/powerpoint/2010/main" val="159288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When darkness tries to hide Your face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rest in Your unchanging Grace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In every high and stormy gale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overcome in Jesus’ name</a:t>
            </a:r>
          </a:p>
        </p:txBody>
      </p:sp>
    </p:spTree>
    <p:extLst>
      <p:ext uri="{BB962C8B-B14F-4D97-AF65-F5344CB8AC3E}">
        <p14:creationId xmlns:p14="http://schemas.microsoft.com/office/powerpoint/2010/main" val="190435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i="1" dirty="0">
                <a:solidFill>
                  <a:schemeClr val="bg1"/>
                </a:solidFill>
              </a:rPr>
              <a:t>Christ alone, Cornerstone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Weak made strong in the Savior’s love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Through the storm, He is Lord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Lord of all</a:t>
            </a:r>
          </a:p>
        </p:txBody>
      </p:sp>
    </p:spTree>
    <p:extLst>
      <p:ext uri="{BB962C8B-B14F-4D97-AF65-F5344CB8AC3E}">
        <p14:creationId xmlns:p14="http://schemas.microsoft.com/office/powerpoint/2010/main" val="1304397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When He shall come with trumpet sound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know I will in Him be found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Dressed in His righteousness alone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Faultless to share with Him His throne</a:t>
            </a:r>
          </a:p>
        </p:txBody>
      </p:sp>
    </p:spTree>
    <p:extLst>
      <p:ext uri="{BB962C8B-B14F-4D97-AF65-F5344CB8AC3E}">
        <p14:creationId xmlns:p14="http://schemas.microsoft.com/office/powerpoint/2010/main" val="395217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i="1" dirty="0">
                <a:solidFill>
                  <a:schemeClr val="bg1"/>
                </a:solidFill>
              </a:rPr>
              <a:t>Christ alone, Cornerstone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Weak made strong in the Savior’s love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Through the storm, He is Lord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Lord of all</a:t>
            </a:r>
          </a:p>
        </p:txBody>
      </p:sp>
    </p:spTree>
    <p:extLst>
      <p:ext uri="{BB962C8B-B14F-4D97-AF65-F5344CB8AC3E}">
        <p14:creationId xmlns:p14="http://schemas.microsoft.com/office/powerpoint/2010/main" val="24609197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142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15:51-52 (AMP)</dc:title>
  <dc:creator>Shem Heiple</dc:creator>
  <cp:lastModifiedBy>Celebration City</cp:lastModifiedBy>
  <cp:revision>26</cp:revision>
  <dcterms:created xsi:type="dcterms:W3CDTF">2018-03-17T19:47:16Z</dcterms:created>
  <dcterms:modified xsi:type="dcterms:W3CDTF">2020-05-16T17:23:47Z</dcterms:modified>
</cp:coreProperties>
</file>