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4" r:id="rId5"/>
    <p:sldId id="265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242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/: Worthy is the Lamb who was slain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Holy, holy is He</a:t>
            </a:r>
            <a:endParaRPr lang="en-US" sz="4000" b="1" dirty="0">
              <a:solidFill>
                <a:schemeClr val="bg1"/>
              </a:solidFill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Sing a new song  to Him who sits on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Heaven's Mercy Seat :/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Holy, Holy, Holy is The Lord, God Almighty</a:t>
            </a:r>
            <a:endParaRPr lang="en-US" sz="4000" b="1" i="1" dirty="0">
              <a:solidFill>
                <a:schemeClr val="bg1"/>
              </a:solidFill>
            </a:endParaRP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Who was and is and is to come</a:t>
            </a:r>
            <a:endParaRPr lang="en-US" sz="4000" b="1" i="1" dirty="0">
              <a:solidFill>
                <a:schemeClr val="bg1"/>
              </a:solidFill>
            </a:endParaRP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With all the Kingdom I sing, Praise to The King of Kings</a:t>
            </a:r>
            <a:endParaRPr lang="en-US" sz="4000" b="1" i="1" dirty="0">
              <a:solidFill>
                <a:schemeClr val="bg1"/>
              </a:solidFill>
            </a:endParaRP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 are my everything and I will adore You</a:t>
            </a:r>
          </a:p>
        </p:txBody>
      </p:sp>
    </p:spTree>
    <p:extLst>
      <p:ext uri="{BB962C8B-B14F-4D97-AF65-F5344CB8AC3E}">
        <p14:creationId xmlns:p14="http://schemas.microsoft.com/office/powerpoint/2010/main" val="764414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Clothed in rainbows, of living color</a:t>
            </a:r>
            <a:endParaRPr lang="en-US" sz="4000" b="1" dirty="0">
              <a:solidFill>
                <a:schemeClr val="bg1"/>
              </a:solidFill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Flashes of lightening, rolls of thunder</a:t>
            </a:r>
            <a:endParaRPr lang="en-US" sz="4000" b="1" dirty="0">
              <a:solidFill>
                <a:schemeClr val="bg1"/>
              </a:solidFill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Blessing and honor, strength and  glory and power be</a:t>
            </a:r>
            <a:endParaRPr lang="en-US" sz="4000" b="1" dirty="0">
              <a:solidFill>
                <a:schemeClr val="bg1"/>
              </a:solidFill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To You, the only wise King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045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Holy, Holy, Holy is The Lord, God Almighty</a:t>
            </a:r>
            <a:endParaRPr lang="en-US" sz="4000" b="1" i="1" dirty="0">
              <a:solidFill>
                <a:schemeClr val="bg1"/>
              </a:solidFill>
            </a:endParaRP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Who was and is and is to come</a:t>
            </a:r>
            <a:endParaRPr lang="en-US" sz="4000" b="1" i="1" dirty="0">
              <a:solidFill>
                <a:schemeClr val="bg1"/>
              </a:solidFill>
            </a:endParaRP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With all the Kingdom I sing, Praise to The King of Kings</a:t>
            </a:r>
            <a:endParaRPr lang="en-US" sz="4000" b="1" i="1" dirty="0">
              <a:solidFill>
                <a:schemeClr val="bg1"/>
              </a:solidFill>
            </a:endParaRP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 are my everything and I will adore You</a:t>
            </a:r>
          </a:p>
          <a:p>
            <a:pPr latinLnBrk="1"/>
            <a:endParaRPr lang="en-US" sz="4000" i="1" dirty="0">
              <a:solidFill>
                <a:schemeClr val="bg1"/>
              </a:solidFill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/: Holy, holy, You are holy :/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874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Filled with wonder,  awestruck wonder</a:t>
            </a:r>
            <a:endParaRPr lang="en-US" sz="4000" b="1" dirty="0">
              <a:solidFill>
                <a:schemeClr val="bg1"/>
              </a:solidFill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At the mention of Your Name</a:t>
            </a:r>
            <a:endParaRPr lang="en-US" sz="4000" b="1" dirty="0">
              <a:solidFill>
                <a:schemeClr val="bg1"/>
              </a:solidFill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Jesus, Your Name is power,  breath and living water</a:t>
            </a:r>
            <a:endParaRPr lang="en-US" sz="4000" b="1" dirty="0">
              <a:solidFill>
                <a:schemeClr val="bg1"/>
              </a:solidFill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Such a marvelous mystery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166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Holy, Holy, Holy is The Lord, God Almighty</a:t>
            </a:r>
            <a:endParaRPr lang="en-US" sz="4000" b="1" i="1" dirty="0">
              <a:solidFill>
                <a:schemeClr val="bg1"/>
              </a:solidFill>
            </a:endParaRP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Who was and is and is to come</a:t>
            </a:r>
            <a:endParaRPr lang="en-US" sz="4000" b="1" i="1" dirty="0">
              <a:solidFill>
                <a:schemeClr val="bg1"/>
              </a:solidFill>
            </a:endParaRP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With all </a:t>
            </a:r>
            <a:r>
              <a:rPr lang="en-US" sz="4000" i="1">
                <a:solidFill>
                  <a:schemeClr val="bg1"/>
                </a:solidFill>
              </a:rPr>
              <a:t>the Kingdom </a:t>
            </a:r>
            <a:r>
              <a:rPr lang="en-US" sz="4000" i="1" dirty="0">
                <a:solidFill>
                  <a:schemeClr val="bg1"/>
                </a:solidFill>
              </a:rPr>
              <a:t>I sing, Praise to The King of Kings</a:t>
            </a:r>
            <a:endParaRPr lang="en-US" sz="4000" b="1" i="1" dirty="0">
              <a:solidFill>
                <a:schemeClr val="bg1"/>
              </a:solidFill>
            </a:endParaRP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 are my everything and I will adore You</a:t>
            </a:r>
          </a:p>
        </p:txBody>
      </p:sp>
    </p:spTree>
    <p:extLst>
      <p:ext uri="{BB962C8B-B14F-4D97-AF65-F5344CB8AC3E}">
        <p14:creationId xmlns:p14="http://schemas.microsoft.com/office/powerpoint/2010/main" val="4196027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216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</cp:lastModifiedBy>
  <cp:revision>24</cp:revision>
  <dcterms:created xsi:type="dcterms:W3CDTF">2006-08-16T00:00:00Z</dcterms:created>
  <dcterms:modified xsi:type="dcterms:W3CDTF">2020-05-11T09:46:22Z</dcterms:modified>
</cp:coreProperties>
</file>