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" y="20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have eternal life inside of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have the life of Jesus overflowing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am expanding to contain more and more</a:t>
            </a:r>
          </a:p>
          <a:p>
            <a:r>
              <a:rPr lang="en-US" sz="4000" dirty="0">
                <a:solidFill>
                  <a:schemeClr val="bg1"/>
                </a:solidFill>
              </a:rPr>
              <a:t>Of the Word and life of God in 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rises up inside me like the tide</a:t>
            </a:r>
          </a:p>
          <a:p>
            <a:r>
              <a:rPr lang="en-US" sz="4000" dirty="0">
                <a:solidFill>
                  <a:schemeClr val="bg1"/>
                </a:solidFill>
              </a:rPr>
              <a:t>Engulfs and floods my body and my mind</a:t>
            </a:r>
          </a:p>
          <a:p>
            <a:r>
              <a:rPr lang="en-US" sz="4000" dirty="0">
                <a:solidFill>
                  <a:schemeClr val="bg1"/>
                </a:solidFill>
              </a:rPr>
              <a:t>Bringing restoration to my soul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now I know that I am whole</a:t>
            </a:r>
          </a:p>
        </p:txBody>
      </p:sp>
    </p:spTree>
    <p:extLst>
      <p:ext uri="{BB962C8B-B14F-4D97-AF65-F5344CB8AC3E}">
        <p14:creationId xmlns:p14="http://schemas.microsoft.com/office/powerpoint/2010/main" val="3373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</a:t>
            </a:r>
            <a:r>
              <a:rPr lang="en-US" sz="4400" i="1">
                <a:solidFill>
                  <a:schemeClr val="bg1"/>
                </a:solidFill>
              </a:rPr>
              <a:t>of me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4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Miracle life, saving life, heaven’s life</a:t>
            </a:r>
          </a:p>
          <a:p>
            <a:r>
              <a:rPr lang="en-US" sz="4400" dirty="0">
                <a:solidFill>
                  <a:schemeClr val="bg1"/>
                </a:solidFill>
              </a:rPr>
              <a:t>The God kind is in me</a:t>
            </a:r>
          </a:p>
        </p:txBody>
      </p:sp>
    </p:spTree>
    <p:extLst>
      <p:ext uri="{BB962C8B-B14F-4D97-AF65-F5344CB8AC3E}">
        <p14:creationId xmlns:p14="http://schemas.microsoft.com/office/powerpoint/2010/main" val="405500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13</cp:revision>
  <dcterms:created xsi:type="dcterms:W3CDTF">2006-08-16T00:00:00Z</dcterms:created>
  <dcterms:modified xsi:type="dcterms:W3CDTF">2020-05-16T18:25:38Z</dcterms:modified>
</cp:coreProperties>
</file>