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01" y="7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it-IT" sz="4000" dirty="0">
                <a:solidFill>
                  <a:srgbClr val="FFFFFF"/>
                </a:solidFill>
              </a:rPr>
              <a:t>Domnul meu e Imparat</a:t>
            </a:r>
          </a:p>
          <a:p>
            <a:r>
              <a:rPr lang="it-IT" sz="4000" dirty="0">
                <a:solidFill>
                  <a:srgbClr val="FFFFFF"/>
                </a:solidFill>
              </a:rPr>
              <a:t>Cu Slava e inconjurat</a:t>
            </a:r>
          </a:p>
          <a:p>
            <a:r>
              <a:rPr lang="it-IT" sz="4000" dirty="0">
                <a:solidFill>
                  <a:srgbClr val="FFFFFF"/>
                </a:solidFill>
              </a:rPr>
              <a:t>Nascut din El sunt eu acum</a:t>
            </a:r>
          </a:p>
          <a:p>
            <a:r>
              <a:rPr lang="it-IT" sz="4000" dirty="0">
                <a:solidFill>
                  <a:srgbClr val="FFFFFF"/>
                </a:solidFill>
              </a:rPr>
              <a:t>Natura Lui o am in mine</a:t>
            </a:r>
          </a:p>
          <a:p>
            <a:endParaRPr lang="it-IT" sz="4000" dirty="0">
              <a:solidFill>
                <a:srgbClr val="FFFFFF"/>
              </a:solidFill>
            </a:endParaRPr>
          </a:p>
          <a:p>
            <a:r>
              <a:rPr lang="it-IT" sz="4000" dirty="0">
                <a:solidFill>
                  <a:srgbClr val="FFFFFF"/>
                </a:solidFill>
              </a:rPr>
              <a:t>Cum este El acum, asa sunt eu</a:t>
            </a:r>
          </a:p>
          <a:p>
            <a:r>
              <a:rPr lang="it-IT" sz="4000" dirty="0">
                <a:solidFill>
                  <a:srgbClr val="FFFFFF"/>
                </a:solidFill>
              </a:rPr>
              <a:t>Una cu El eu sunt, e Tatal meu</a:t>
            </a:r>
          </a:p>
          <a:p>
            <a:r>
              <a:rPr lang="it-IT" sz="4000" dirty="0">
                <a:solidFill>
                  <a:srgbClr val="FFFFFF"/>
                </a:solidFill>
              </a:rPr>
              <a:t>Pacatul greu ne-a separat</a:t>
            </a:r>
          </a:p>
          <a:p>
            <a:r>
              <a:rPr lang="it-IT" sz="4000" dirty="0">
                <a:solidFill>
                  <a:srgbClr val="FFFFFF"/>
                </a:solidFill>
              </a:rPr>
              <a:t>Dar la Calvar ne-a impacat</a:t>
            </a:r>
          </a:p>
        </p:txBody>
      </p:sp>
    </p:spTree>
    <p:extLst>
      <p:ext uri="{BB962C8B-B14F-4D97-AF65-F5344CB8AC3E}">
        <p14:creationId xmlns:p14="http://schemas.microsoft.com/office/powerpoint/2010/main" val="310766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4000" i="1" dirty="0" err="1">
                <a:solidFill>
                  <a:srgbClr val="FFFFFF"/>
                </a:solidFill>
              </a:rPr>
              <a:t>Domnul</a:t>
            </a:r>
            <a:r>
              <a:rPr lang="en-US" sz="4000" i="1" dirty="0">
                <a:solidFill>
                  <a:srgbClr val="FFFFFF"/>
                </a:solidFill>
              </a:rPr>
              <a:t> meu e </a:t>
            </a:r>
            <a:r>
              <a:rPr lang="en-US" sz="4000" i="1" dirty="0" err="1">
                <a:solidFill>
                  <a:srgbClr val="FFFFFF"/>
                </a:solidFill>
              </a:rPr>
              <a:t>viu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>
                <a:solidFill>
                  <a:srgbClr val="FFFFFF"/>
                </a:solidFill>
              </a:rPr>
              <a:t>El </a:t>
            </a:r>
            <a:r>
              <a:rPr lang="en-US" sz="4000" i="1" dirty="0" err="1">
                <a:solidFill>
                  <a:srgbClr val="FFFFFF"/>
                </a:solidFill>
              </a:rPr>
              <a:t>moartea</a:t>
            </a:r>
            <a:r>
              <a:rPr lang="en-US" sz="4000" i="1" dirty="0">
                <a:solidFill>
                  <a:srgbClr val="FFFFFF"/>
                </a:solidFill>
              </a:rPr>
              <a:t> a </a:t>
            </a:r>
            <a:r>
              <a:rPr lang="en-US" sz="4000" i="1" dirty="0" err="1">
                <a:solidFill>
                  <a:srgbClr val="FFFFFF"/>
                </a:solidFill>
              </a:rPr>
              <a:t>invins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>
                <a:solidFill>
                  <a:srgbClr val="FFFFFF"/>
                </a:solidFill>
              </a:rPr>
              <a:t>E </a:t>
            </a:r>
            <a:r>
              <a:rPr lang="en-US" sz="4000" i="1" dirty="0" err="1">
                <a:solidFill>
                  <a:srgbClr val="FFFFFF"/>
                </a:solidFill>
              </a:rPr>
              <a:t>Dragostea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i="1" dirty="0" err="1">
                <a:solidFill>
                  <a:srgbClr val="FFFFFF"/>
                </a:solidFill>
              </a:rPr>
              <a:t>Desavarsita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>
                <a:solidFill>
                  <a:srgbClr val="FFFFFF"/>
                </a:solidFill>
              </a:rPr>
              <a:t>Ce </a:t>
            </a:r>
            <a:r>
              <a:rPr lang="en-US" sz="4000" i="1" dirty="0" err="1">
                <a:solidFill>
                  <a:srgbClr val="FFFFFF"/>
                </a:solidFill>
              </a:rPr>
              <a:t>izgoneste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i="1" dirty="0" err="1">
                <a:solidFill>
                  <a:srgbClr val="FFFFFF"/>
                </a:solidFill>
              </a:rPr>
              <a:t>orice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i="1" dirty="0" err="1">
                <a:solidFill>
                  <a:srgbClr val="FFFFFF"/>
                </a:solidFill>
              </a:rPr>
              <a:t>frica</a:t>
            </a:r>
            <a:endParaRPr lang="en-US" sz="4000" i="1" dirty="0">
              <a:solidFill>
                <a:srgbClr val="FFFFFF"/>
              </a:solidFill>
            </a:endParaRPr>
          </a:p>
          <a:p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 err="1">
                <a:solidFill>
                  <a:srgbClr val="FFFFFF"/>
                </a:solidFill>
              </a:rPr>
              <a:t>Domnul</a:t>
            </a:r>
            <a:r>
              <a:rPr lang="en-US" sz="4000" i="1" dirty="0">
                <a:solidFill>
                  <a:srgbClr val="FFFFFF"/>
                </a:solidFill>
              </a:rPr>
              <a:t>	meu e </a:t>
            </a:r>
            <a:r>
              <a:rPr lang="en-US" sz="4000" i="1" dirty="0" err="1">
                <a:solidFill>
                  <a:srgbClr val="FFFFFF"/>
                </a:solidFill>
              </a:rPr>
              <a:t>viu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 err="1">
                <a:solidFill>
                  <a:srgbClr val="FFFFFF"/>
                </a:solidFill>
              </a:rPr>
              <a:t>Orice</a:t>
            </a:r>
            <a:r>
              <a:rPr lang="en-US" sz="4000" i="1" dirty="0">
                <a:solidFill>
                  <a:srgbClr val="FFFFFF"/>
                </a:solidFill>
              </a:rPr>
              <a:t> jug </a:t>
            </a:r>
            <a:r>
              <a:rPr lang="en-US" sz="4000" i="1" dirty="0" err="1">
                <a:solidFill>
                  <a:srgbClr val="FFFFFF"/>
                </a:solidFill>
              </a:rPr>
              <a:t>este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i="1" dirty="0" err="1">
                <a:solidFill>
                  <a:srgbClr val="FFFFFF"/>
                </a:solidFill>
              </a:rPr>
              <a:t>zdrobit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>
                <a:solidFill>
                  <a:srgbClr val="FFFFFF"/>
                </a:solidFill>
              </a:rPr>
              <a:t>Cu El pe	</a:t>
            </a:r>
            <a:r>
              <a:rPr lang="en-US" sz="4000" i="1" dirty="0" err="1">
                <a:solidFill>
                  <a:srgbClr val="FFFFFF"/>
                </a:solidFill>
              </a:rPr>
              <a:t>tron</a:t>
            </a:r>
            <a:r>
              <a:rPr lang="en-US" sz="4000" i="1" dirty="0">
                <a:solidFill>
                  <a:srgbClr val="FFFFFF"/>
                </a:solidFill>
              </a:rPr>
              <a:t> sunt </a:t>
            </a:r>
            <a:r>
              <a:rPr lang="en-US" sz="4000" i="1" dirty="0" err="1">
                <a:solidFill>
                  <a:srgbClr val="FFFFFF"/>
                </a:solidFill>
              </a:rPr>
              <a:t>asezat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 err="1">
                <a:solidFill>
                  <a:srgbClr val="FFFFFF"/>
                </a:solidFill>
              </a:rPr>
              <a:t>Caci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i="1" dirty="0" err="1">
                <a:solidFill>
                  <a:srgbClr val="FFFFFF"/>
                </a:solidFill>
              </a:rPr>
              <a:t>eu</a:t>
            </a:r>
            <a:r>
              <a:rPr lang="en-US" sz="4000" i="1" dirty="0">
                <a:solidFill>
                  <a:srgbClr val="FFFFFF"/>
                </a:solidFill>
              </a:rPr>
              <a:t> sunt </a:t>
            </a:r>
            <a:r>
              <a:rPr lang="en-US" sz="4000" i="1" dirty="0" err="1">
                <a:solidFill>
                  <a:srgbClr val="FFFFFF"/>
                </a:solidFill>
              </a:rPr>
              <a:t>fiu</a:t>
            </a:r>
            <a:r>
              <a:rPr lang="en-US" sz="4000" i="1" dirty="0">
                <a:solidFill>
                  <a:srgbClr val="FFFFFF"/>
                </a:solidFill>
              </a:rPr>
              <a:t> de </a:t>
            </a:r>
            <a:r>
              <a:rPr lang="en-US" sz="4000" i="1" dirty="0" err="1">
                <a:solidFill>
                  <a:srgbClr val="FFFFFF"/>
                </a:solidFill>
              </a:rPr>
              <a:t>Imparat</a:t>
            </a:r>
            <a:endParaRPr lang="en-US" sz="40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17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endParaRPr lang="it-IT" sz="4000" dirty="0">
              <a:solidFill>
                <a:srgbClr val="FFFFFF"/>
              </a:solidFill>
            </a:endParaRPr>
          </a:p>
          <a:p>
            <a:endParaRPr lang="it-IT" sz="4000" dirty="0">
              <a:solidFill>
                <a:srgbClr val="FFFFFF"/>
              </a:solidFill>
            </a:endParaRPr>
          </a:p>
          <a:p>
            <a:r>
              <a:rPr lang="it-IT" sz="4000" dirty="0">
                <a:solidFill>
                  <a:srgbClr val="FFFFFF"/>
                </a:solidFill>
              </a:rPr>
              <a:t>/: Eu sunt fiu de Imparat :/ x3</a:t>
            </a:r>
          </a:p>
          <a:p>
            <a:r>
              <a:rPr lang="it-IT" sz="4000" dirty="0">
                <a:solidFill>
                  <a:srgbClr val="FFFFFF"/>
                </a:solidFill>
              </a:rPr>
              <a:t>Tatal meu e Dumnezeu</a:t>
            </a:r>
          </a:p>
          <a:p>
            <a:r>
              <a:rPr lang="it-IT" sz="4000" dirty="0">
                <a:solidFill>
                  <a:srgbClr val="FFFFFF"/>
                </a:solidFill>
              </a:rPr>
              <a:t>Stiu cine	sunt</a:t>
            </a:r>
          </a:p>
          <a:p>
            <a:endParaRPr lang="it-IT" sz="4000" dirty="0">
              <a:solidFill>
                <a:srgbClr val="FFFFFF"/>
              </a:solidFill>
            </a:endParaRPr>
          </a:p>
          <a:p>
            <a:r>
              <a:rPr lang="it-IT" sz="4000" dirty="0">
                <a:solidFill>
                  <a:srgbClr val="FFFFFF"/>
                </a:solidFill>
              </a:rPr>
              <a:t>/: Eu sunt fiu de Imparat :/</a:t>
            </a:r>
          </a:p>
          <a:p>
            <a:r>
              <a:rPr lang="it-IT" sz="4000" dirty="0">
                <a:solidFill>
                  <a:srgbClr val="FFFFFF"/>
                </a:solidFill>
              </a:rPr>
              <a:t>Tatal meu e Dumnezeu</a:t>
            </a:r>
          </a:p>
        </p:txBody>
      </p:sp>
    </p:spTree>
    <p:extLst>
      <p:ext uri="{BB962C8B-B14F-4D97-AF65-F5344CB8AC3E}">
        <p14:creationId xmlns:p14="http://schemas.microsoft.com/office/powerpoint/2010/main" val="3360195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4000" i="1" dirty="0" err="1">
                <a:solidFill>
                  <a:srgbClr val="FFFFFF"/>
                </a:solidFill>
              </a:rPr>
              <a:t>Domnul</a:t>
            </a:r>
            <a:r>
              <a:rPr lang="en-US" sz="4000" i="1" dirty="0">
                <a:solidFill>
                  <a:srgbClr val="FFFFFF"/>
                </a:solidFill>
              </a:rPr>
              <a:t> meu e </a:t>
            </a:r>
            <a:r>
              <a:rPr lang="en-US" sz="4000" i="1" dirty="0" err="1">
                <a:solidFill>
                  <a:srgbClr val="FFFFFF"/>
                </a:solidFill>
              </a:rPr>
              <a:t>viu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>
                <a:solidFill>
                  <a:srgbClr val="FFFFFF"/>
                </a:solidFill>
              </a:rPr>
              <a:t>El </a:t>
            </a:r>
            <a:r>
              <a:rPr lang="en-US" sz="4000" i="1" dirty="0" err="1">
                <a:solidFill>
                  <a:srgbClr val="FFFFFF"/>
                </a:solidFill>
              </a:rPr>
              <a:t>moartea</a:t>
            </a:r>
            <a:r>
              <a:rPr lang="en-US" sz="4000" i="1" dirty="0">
                <a:solidFill>
                  <a:srgbClr val="FFFFFF"/>
                </a:solidFill>
              </a:rPr>
              <a:t> a </a:t>
            </a:r>
            <a:r>
              <a:rPr lang="en-US" sz="4000" i="1" dirty="0" err="1">
                <a:solidFill>
                  <a:srgbClr val="FFFFFF"/>
                </a:solidFill>
              </a:rPr>
              <a:t>invins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>
                <a:solidFill>
                  <a:srgbClr val="FFFFFF"/>
                </a:solidFill>
              </a:rPr>
              <a:t>E </a:t>
            </a:r>
            <a:r>
              <a:rPr lang="en-US" sz="4000" i="1" dirty="0" err="1">
                <a:solidFill>
                  <a:srgbClr val="FFFFFF"/>
                </a:solidFill>
              </a:rPr>
              <a:t>Dragostea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i="1" dirty="0" err="1">
                <a:solidFill>
                  <a:srgbClr val="FFFFFF"/>
                </a:solidFill>
              </a:rPr>
              <a:t>Desavarsita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>
                <a:solidFill>
                  <a:srgbClr val="FFFFFF"/>
                </a:solidFill>
              </a:rPr>
              <a:t>Ce </a:t>
            </a:r>
            <a:r>
              <a:rPr lang="en-US" sz="4000" i="1" dirty="0" err="1">
                <a:solidFill>
                  <a:srgbClr val="FFFFFF"/>
                </a:solidFill>
              </a:rPr>
              <a:t>izgoneste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i="1" dirty="0" err="1">
                <a:solidFill>
                  <a:srgbClr val="FFFFFF"/>
                </a:solidFill>
              </a:rPr>
              <a:t>orice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i="1" dirty="0" err="1">
                <a:solidFill>
                  <a:srgbClr val="FFFFFF"/>
                </a:solidFill>
              </a:rPr>
              <a:t>frica</a:t>
            </a:r>
            <a:endParaRPr lang="en-US" sz="4000" i="1" dirty="0">
              <a:solidFill>
                <a:srgbClr val="FFFFFF"/>
              </a:solidFill>
            </a:endParaRPr>
          </a:p>
          <a:p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 err="1">
                <a:solidFill>
                  <a:srgbClr val="FFFFFF"/>
                </a:solidFill>
              </a:rPr>
              <a:t>Domnul</a:t>
            </a:r>
            <a:r>
              <a:rPr lang="en-US" sz="4000" i="1" dirty="0">
                <a:solidFill>
                  <a:srgbClr val="FFFFFF"/>
                </a:solidFill>
              </a:rPr>
              <a:t>	meu e </a:t>
            </a:r>
            <a:r>
              <a:rPr lang="en-US" sz="4000" i="1" dirty="0" err="1">
                <a:solidFill>
                  <a:srgbClr val="FFFFFF"/>
                </a:solidFill>
              </a:rPr>
              <a:t>viu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 err="1">
                <a:solidFill>
                  <a:srgbClr val="FFFFFF"/>
                </a:solidFill>
              </a:rPr>
              <a:t>Orice</a:t>
            </a:r>
            <a:r>
              <a:rPr lang="en-US" sz="4000" i="1" dirty="0">
                <a:solidFill>
                  <a:srgbClr val="FFFFFF"/>
                </a:solidFill>
              </a:rPr>
              <a:t> jug </a:t>
            </a:r>
            <a:r>
              <a:rPr lang="en-US" sz="4000" i="1" dirty="0" err="1">
                <a:solidFill>
                  <a:srgbClr val="FFFFFF"/>
                </a:solidFill>
              </a:rPr>
              <a:t>este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i="1" dirty="0" err="1">
                <a:solidFill>
                  <a:srgbClr val="FFFFFF"/>
                </a:solidFill>
              </a:rPr>
              <a:t>zdrobit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>
                <a:solidFill>
                  <a:srgbClr val="FFFFFF"/>
                </a:solidFill>
              </a:rPr>
              <a:t>Cu El pe	</a:t>
            </a:r>
            <a:r>
              <a:rPr lang="en-US" sz="4000" i="1" dirty="0" err="1">
                <a:solidFill>
                  <a:srgbClr val="FFFFFF"/>
                </a:solidFill>
              </a:rPr>
              <a:t>tron</a:t>
            </a:r>
            <a:r>
              <a:rPr lang="en-US" sz="4000" i="1" dirty="0">
                <a:solidFill>
                  <a:srgbClr val="FFFFFF"/>
                </a:solidFill>
              </a:rPr>
              <a:t> sunt </a:t>
            </a:r>
            <a:r>
              <a:rPr lang="en-US" sz="4000" i="1" dirty="0" err="1">
                <a:solidFill>
                  <a:srgbClr val="FFFFFF"/>
                </a:solidFill>
              </a:rPr>
              <a:t>asezat</a:t>
            </a:r>
            <a:endParaRPr lang="en-US" sz="4000" i="1" dirty="0">
              <a:solidFill>
                <a:srgbClr val="FFFFFF"/>
              </a:solidFill>
            </a:endParaRPr>
          </a:p>
          <a:p>
            <a:r>
              <a:rPr lang="en-US" sz="4000" i="1" dirty="0" err="1">
                <a:solidFill>
                  <a:srgbClr val="FFFFFF"/>
                </a:solidFill>
              </a:rPr>
              <a:t>Caci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i="1" dirty="0" err="1">
                <a:solidFill>
                  <a:srgbClr val="FFFFFF"/>
                </a:solidFill>
              </a:rPr>
              <a:t>eu</a:t>
            </a:r>
            <a:r>
              <a:rPr lang="en-US" sz="4000" i="1" dirty="0">
                <a:solidFill>
                  <a:srgbClr val="FFFFFF"/>
                </a:solidFill>
              </a:rPr>
              <a:t> sunt </a:t>
            </a:r>
            <a:r>
              <a:rPr lang="en-US" sz="4000" i="1" dirty="0" err="1">
                <a:solidFill>
                  <a:srgbClr val="FFFFFF"/>
                </a:solidFill>
              </a:rPr>
              <a:t>fiu</a:t>
            </a:r>
            <a:r>
              <a:rPr lang="en-US" sz="4000" i="1" dirty="0">
                <a:solidFill>
                  <a:srgbClr val="FFFFFF"/>
                </a:solidFill>
              </a:rPr>
              <a:t> de </a:t>
            </a:r>
            <a:r>
              <a:rPr lang="en-US" sz="4000" i="1" dirty="0" err="1">
                <a:solidFill>
                  <a:srgbClr val="FFFFFF"/>
                </a:solidFill>
              </a:rPr>
              <a:t>Imparat</a:t>
            </a:r>
            <a:endParaRPr lang="en-US" sz="40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394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92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Kingkong</dc:creator>
  <cp:lastModifiedBy>ONEhod-AlienWare</cp:lastModifiedBy>
  <cp:revision>19</cp:revision>
  <dcterms:created xsi:type="dcterms:W3CDTF">2006-08-16T00:00:00Z</dcterms:created>
  <dcterms:modified xsi:type="dcterms:W3CDTF">2018-07-28T15:05:15Z</dcterms:modified>
</cp:coreProperties>
</file>