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it-IT" sz="4000" dirty="0">
                <a:solidFill>
                  <a:srgbClr val="FFFFFF"/>
                </a:solidFill>
              </a:rPr>
              <a:t>Nimic nu va separa</a:t>
            </a:r>
          </a:p>
          <a:p>
            <a:r>
              <a:rPr lang="it-IT" sz="4000" dirty="0">
                <a:solidFill>
                  <a:srgbClr val="FFFFFF"/>
                </a:solidFill>
              </a:rPr>
              <a:t>Dragostea Ta de viata mea</a:t>
            </a:r>
          </a:p>
          <a:p>
            <a:r>
              <a:rPr lang="it-IT" sz="4000" dirty="0">
                <a:solidFill>
                  <a:srgbClr val="FFFFFF"/>
                </a:solidFill>
              </a:rPr>
              <a:t>Caci	Tu nu dai-napoi</a:t>
            </a:r>
          </a:p>
          <a:p>
            <a:r>
              <a:rPr lang="it-IT" sz="4000" dirty="0">
                <a:solidFill>
                  <a:srgbClr val="FFFFFF"/>
                </a:solidFill>
              </a:rPr>
              <a:t>Chiar daca mai fac greseli</a:t>
            </a:r>
          </a:p>
          <a:p>
            <a:r>
              <a:rPr lang="it-IT" sz="4000" dirty="0">
                <a:solidFill>
                  <a:srgbClr val="FFFFFF"/>
                </a:solidFill>
              </a:rPr>
              <a:t>Te tii mereu de promisiunea Ta</a:t>
            </a:r>
          </a:p>
          <a:p>
            <a:r>
              <a:rPr lang="it-IT" sz="4000" dirty="0">
                <a:solidFill>
                  <a:srgbClr val="FFFFFF"/>
                </a:solidFill>
              </a:rPr>
              <a:t>Caci	Tu esti credincios</a:t>
            </a:r>
            <a:endParaRPr lang="ro-RO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Esti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neschimbat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peste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veacuri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 err="1">
                <a:solidFill>
                  <a:srgbClr val="FFFFFF"/>
                </a:solidFill>
              </a:rPr>
              <a:t>Esti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Dragostea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eterna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Plin</a:t>
            </a:r>
            <a:r>
              <a:rPr lang="en-US" sz="4000" i="1" dirty="0">
                <a:solidFill>
                  <a:srgbClr val="FFFFFF"/>
                </a:solidFill>
              </a:rPr>
              <a:t> de </a:t>
            </a:r>
            <a:r>
              <a:rPr lang="en-US" sz="4000" i="1" dirty="0" err="1">
                <a:solidFill>
                  <a:srgbClr val="FFFFFF"/>
                </a:solidFill>
              </a:rPr>
              <a:t>bunatate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izvor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infinit</a:t>
            </a:r>
            <a:r>
              <a:rPr lang="en-US" sz="4000" i="1" dirty="0">
                <a:solidFill>
                  <a:srgbClr val="FFFFFF"/>
                </a:solidFill>
              </a:rPr>
              <a:t> de </a:t>
            </a:r>
            <a:r>
              <a:rPr lang="en-US" sz="4000" i="1" dirty="0" err="1">
                <a:solidFill>
                  <a:srgbClr val="FFFFFF"/>
                </a:solidFill>
              </a:rPr>
              <a:t>mila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Orice</a:t>
            </a:r>
            <a:r>
              <a:rPr lang="en-US" sz="4000" i="1" dirty="0">
                <a:solidFill>
                  <a:srgbClr val="FFFFFF"/>
                </a:solidFill>
              </a:rPr>
              <a:t> s-</a:t>
            </a:r>
            <a:r>
              <a:rPr lang="en-US" sz="4000" i="1" dirty="0" err="1">
                <a:solidFill>
                  <a:srgbClr val="FFFFFF"/>
                </a:solidFill>
              </a:rPr>
              <a:t>ar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intampla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Frica</a:t>
            </a:r>
            <a:r>
              <a:rPr lang="en-US" sz="4000" i="1" dirty="0">
                <a:solidFill>
                  <a:srgbClr val="FFFFFF"/>
                </a:solidFill>
              </a:rPr>
              <a:t>-n min’ nu </a:t>
            </a:r>
            <a:r>
              <a:rPr lang="en-US" sz="4000" i="1" dirty="0" err="1">
                <a:solidFill>
                  <a:srgbClr val="FFFFFF"/>
                </a:solidFill>
              </a:rPr>
              <a:t>poate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sta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Eu </a:t>
            </a:r>
            <a:r>
              <a:rPr lang="en-US" sz="4000" i="1" dirty="0" err="1">
                <a:solidFill>
                  <a:srgbClr val="FFFFFF"/>
                </a:solidFill>
              </a:rPr>
              <a:t>stiu</a:t>
            </a:r>
            <a:r>
              <a:rPr lang="en-US" sz="4000" i="1" dirty="0">
                <a:solidFill>
                  <a:srgbClr val="FFFFFF"/>
                </a:solidFill>
              </a:rPr>
              <a:t> ca Tu ma </a:t>
            </a:r>
            <a:r>
              <a:rPr lang="en-US" sz="4000" i="1" dirty="0" err="1">
                <a:solidFill>
                  <a:srgbClr val="FFFFFF"/>
                </a:solidFill>
              </a:rPr>
              <a:t>iubesti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Dragostea</a:t>
            </a:r>
            <a:r>
              <a:rPr lang="en-US" sz="4000" i="1" dirty="0">
                <a:solidFill>
                  <a:srgbClr val="FFFFFF"/>
                </a:solidFill>
              </a:rPr>
              <a:t> Ta </a:t>
            </a:r>
            <a:r>
              <a:rPr lang="en-US" sz="4000" i="1" dirty="0" err="1">
                <a:solidFill>
                  <a:srgbClr val="FFFFFF"/>
                </a:solidFill>
              </a:rPr>
              <a:t>ramane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7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it-IT" sz="4000" dirty="0">
              <a:solidFill>
                <a:srgbClr val="FFFFFF"/>
              </a:solidFill>
            </a:endParaRPr>
          </a:p>
          <a:p>
            <a:endParaRPr lang="it-IT" sz="4000" dirty="0">
              <a:solidFill>
                <a:srgbClr val="FFFFFF"/>
              </a:solidFill>
            </a:endParaRPr>
          </a:p>
          <a:p>
            <a:r>
              <a:rPr lang="it-IT" sz="4000" dirty="0">
                <a:solidFill>
                  <a:srgbClr val="FFFFFF"/>
                </a:solidFill>
              </a:rPr>
              <a:t>Cand vin incercarile</a:t>
            </a:r>
          </a:p>
          <a:p>
            <a:r>
              <a:rPr lang="it-IT" sz="4000" dirty="0">
                <a:solidFill>
                  <a:srgbClr val="FFFFFF"/>
                </a:solidFill>
              </a:rPr>
              <a:t>Tu nu ma parasesti, Tu nu ma lasi</a:t>
            </a:r>
          </a:p>
          <a:p>
            <a:r>
              <a:rPr lang="it-IT" sz="4000" dirty="0">
                <a:solidFill>
                  <a:srgbClr val="FFFFFF"/>
                </a:solidFill>
              </a:rPr>
              <a:t>Caci	Tu esti credincios</a:t>
            </a:r>
          </a:p>
          <a:p>
            <a:r>
              <a:rPr lang="it-IT" sz="4000" dirty="0">
                <a:solidFill>
                  <a:srgbClr val="FFFFFF"/>
                </a:solidFill>
              </a:rPr>
              <a:t>Cand pare ca	sunt cazut</a:t>
            </a:r>
          </a:p>
          <a:p>
            <a:r>
              <a:rPr lang="it-IT" sz="4000" dirty="0">
                <a:solidFill>
                  <a:srgbClr val="FFFFFF"/>
                </a:solidFill>
              </a:rPr>
              <a:t>Mi-aduc aminte ca in Tine sunt</a:t>
            </a:r>
          </a:p>
          <a:p>
            <a:r>
              <a:rPr lang="it-IT" sz="4000" dirty="0">
                <a:solidFill>
                  <a:srgbClr val="FFFFFF"/>
                </a:solidFill>
              </a:rPr>
              <a:t>Mai	mult decat biruitor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9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Esti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neschimbat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peste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veacuri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 err="1">
                <a:solidFill>
                  <a:srgbClr val="FFFFFF"/>
                </a:solidFill>
              </a:rPr>
              <a:t>Esti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Dragostea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eterna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Plin</a:t>
            </a:r>
            <a:r>
              <a:rPr lang="en-US" sz="4000" i="1" dirty="0">
                <a:solidFill>
                  <a:srgbClr val="FFFFFF"/>
                </a:solidFill>
              </a:rPr>
              <a:t> de </a:t>
            </a:r>
            <a:r>
              <a:rPr lang="en-US" sz="4000" i="1" dirty="0" err="1">
                <a:solidFill>
                  <a:srgbClr val="FFFFFF"/>
                </a:solidFill>
              </a:rPr>
              <a:t>bunatate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izvor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infinit</a:t>
            </a:r>
            <a:r>
              <a:rPr lang="en-US" sz="4000" i="1" dirty="0">
                <a:solidFill>
                  <a:srgbClr val="FFFFFF"/>
                </a:solidFill>
              </a:rPr>
              <a:t> de </a:t>
            </a:r>
            <a:r>
              <a:rPr lang="en-US" sz="4000" i="1" dirty="0" err="1">
                <a:solidFill>
                  <a:srgbClr val="FFFFFF"/>
                </a:solidFill>
              </a:rPr>
              <a:t>mila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Orice</a:t>
            </a:r>
            <a:r>
              <a:rPr lang="en-US" sz="4000" i="1" dirty="0">
                <a:solidFill>
                  <a:srgbClr val="FFFFFF"/>
                </a:solidFill>
              </a:rPr>
              <a:t> s-</a:t>
            </a:r>
            <a:r>
              <a:rPr lang="en-US" sz="4000" i="1" dirty="0" err="1">
                <a:solidFill>
                  <a:srgbClr val="FFFFFF"/>
                </a:solidFill>
              </a:rPr>
              <a:t>ar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intampla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Frica</a:t>
            </a:r>
            <a:r>
              <a:rPr lang="en-US" sz="4000" i="1" dirty="0">
                <a:solidFill>
                  <a:srgbClr val="FFFFFF"/>
                </a:solidFill>
              </a:rPr>
              <a:t>-n min’ nu </a:t>
            </a:r>
            <a:r>
              <a:rPr lang="en-US" sz="4000" i="1" dirty="0" err="1">
                <a:solidFill>
                  <a:srgbClr val="FFFFFF"/>
                </a:solidFill>
              </a:rPr>
              <a:t>poate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sta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Eu </a:t>
            </a:r>
            <a:r>
              <a:rPr lang="en-US" sz="4000" i="1" dirty="0" err="1">
                <a:solidFill>
                  <a:srgbClr val="FFFFFF"/>
                </a:solidFill>
              </a:rPr>
              <a:t>stiu</a:t>
            </a:r>
            <a:r>
              <a:rPr lang="en-US" sz="4000" i="1" dirty="0">
                <a:solidFill>
                  <a:srgbClr val="FFFFFF"/>
                </a:solidFill>
              </a:rPr>
              <a:t> ca Tu ma </a:t>
            </a:r>
            <a:r>
              <a:rPr lang="en-US" sz="4000" i="1" dirty="0" err="1">
                <a:solidFill>
                  <a:srgbClr val="FFFFFF"/>
                </a:solidFill>
              </a:rPr>
              <a:t>iubesti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Dragostea</a:t>
            </a:r>
            <a:r>
              <a:rPr lang="en-US" sz="4000" i="1" dirty="0">
                <a:solidFill>
                  <a:srgbClr val="FFFFFF"/>
                </a:solidFill>
              </a:rPr>
              <a:t> Ta </a:t>
            </a:r>
            <a:r>
              <a:rPr lang="en-US" sz="4000" i="1" dirty="0" err="1">
                <a:solidFill>
                  <a:srgbClr val="FFFFFF"/>
                </a:solidFill>
              </a:rPr>
              <a:t>ramane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6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>
                <a:solidFill>
                  <a:srgbClr val="FFFFFF"/>
                </a:solidFill>
              </a:rPr>
              <a:t>Tu </a:t>
            </a:r>
            <a:r>
              <a:rPr lang="en-US" sz="4000" dirty="0" err="1">
                <a:solidFill>
                  <a:srgbClr val="FFFFFF"/>
                </a:solidFill>
              </a:rPr>
              <a:t>faci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totul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lucreze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spre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binele</a:t>
            </a:r>
            <a:r>
              <a:rPr lang="en-US" sz="4000" dirty="0">
                <a:solidFill>
                  <a:srgbClr val="FFFFFF"/>
                </a:solidFill>
              </a:rPr>
              <a:t> meu</a:t>
            </a:r>
          </a:p>
        </p:txBody>
      </p:sp>
    </p:spTree>
    <p:extLst>
      <p:ext uri="{BB962C8B-B14F-4D97-AF65-F5344CB8AC3E}">
        <p14:creationId xmlns:p14="http://schemas.microsoft.com/office/powerpoint/2010/main" val="384969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Esti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neschimbat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peste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veacuri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 err="1">
                <a:solidFill>
                  <a:srgbClr val="FFFFFF"/>
                </a:solidFill>
              </a:rPr>
              <a:t>Esti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Dragostea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eterna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Plin</a:t>
            </a:r>
            <a:r>
              <a:rPr lang="en-US" sz="4000" i="1" dirty="0">
                <a:solidFill>
                  <a:srgbClr val="FFFFFF"/>
                </a:solidFill>
              </a:rPr>
              <a:t> de </a:t>
            </a:r>
            <a:r>
              <a:rPr lang="en-US" sz="4000" i="1" dirty="0" err="1">
                <a:solidFill>
                  <a:srgbClr val="FFFFFF"/>
                </a:solidFill>
              </a:rPr>
              <a:t>bunatate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izvor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infinit</a:t>
            </a:r>
            <a:r>
              <a:rPr lang="en-US" sz="4000" i="1" dirty="0">
                <a:solidFill>
                  <a:srgbClr val="FFFFFF"/>
                </a:solidFill>
              </a:rPr>
              <a:t> de </a:t>
            </a:r>
            <a:r>
              <a:rPr lang="en-US" sz="4000" i="1" dirty="0" err="1">
                <a:solidFill>
                  <a:srgbClr val="FFFFFF"/>
                </a:solidFill>
              </a:rPr>
              <a:t>mila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Orice</a:t>
            </a:r>
            <a:r>
              <a:rPr lang="en-US" sz="4000" i="1" dirty="0">
                <a:solidFill>
                  <a:srgbClr val="FFFFFF"/>
                </a:solidFill>
              </a:rPr>
              <a:t> s-</a:t>
            </a:r>
            <a:r>
              <a:rPr lang="en-US" sz="4000" i="1" dirty="0" err="1">
                <a:solidFill>
                  <a:srgbClr val="FFFFFF"/>
                </a:solidFill>
              </a:rPr>
              <a:t>ar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intampla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Frica</a:t>
            </a:r>
            <a:r>
              <a:rPr lang="en-US" sz="4000" i="1" dirty="0">
                <a:solidFill>
                  <a:srgbClr val="FFFFFF"/>
                </a:solidFill>
              </a:rPr>
              <a:t>-n min’ nu </a:t>
            </a:r>
            <a:r>
              <a:rPr lang="en-US" sz="4000" i="1" dirty="0" err="1">
                <a:solidFill>
                  <a:srgbClr val="FFFFFF"/>
                </a:solidFill>
              </a:rPr>
              <a:t>poate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sta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Eu </a:t>
            </a:r>
            <a:r>
              <a:rPr lang="en-US" sz="4000" i="1" dirty="0" err="1">
                <a:solidFill>
                  <a:srgbClr val="FFFFFF"/>
                </a:solidFill>
              </a:rPr>
              <a:t>stiu</a:t>
            </a:r>
            <a:r>
              <a:rPr lang="en-US" sz="4000" i="1" dirty="0">
                <a:solidFill>
                  <a:srgbClr val="FFFFFF"/>
                </a:solidFill>
              </a:rPr>
              <a:t> ca Tu ma </a:t>
            </a:r>
            <a:r>
              <a:rPr lang="en-US" sz="4000" i="1" dirty="0" err="1">
                <a:solidFill>
                  <a:srgbClr val="FFFFFF"/>
                </a:solidFill>
              </a:rPr>
              <a:t>iubesti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Dragostea</a:t>
            </a:r>
            <a:r>
              <a:rPr lang="en-US" sz="4000" i="1" dirty="0">
                <a:solidFill>
                  <a:srgbClr val="FFFFFF"/>
                </a:solidFill>
              </a:rPr>
              <a:t> Ta </a:t>
            </a:r>
            <a:r>
              <a:rPr lang="en-US" sz="4000" i="1" dirty="0" err="1">
                <a:solidFill>
                  <a:srgbClr val="FFFFFF"/>
                </a:solidFill>
              </a:rPr>
              <a:t>ramane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16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16</cp:revision>
  <dcterms:created xsi:type="dcterms:W3CDTF">2006-08-16T00:00:00Z</dcterms:created>
  <dcterms:modified xsi:type="dcterms:W3CDTF">2018-07-28T14:18:34Z</dcterms:modified>
</cp:coreProperties>
</file>